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83" r:id="rId3"/>
    <p:sldId id="279" r:id="rId4"/>
    <p:sldId id="287" r:id="rId5"/>
    <p:sldId id="288" r:id="rId6"/>
    <p:sldId id="282" r:id="rId7"/>
    <p:sldId id="289" r:id="rId8"/>
    <p:sldId id="290" r:id="rId9"/>
    <p:sldId id="291" r:id="rId10"/>
    <p:sldId id="280" r:id="rId11"/>
    <p:sldId id="284" r:id="rId12"/>
    <p:sldId id="277" r:id="rId13"/>
    <p:sldId id="285" r:id="rId14"/>
    <p:sldId id="272" r:id="rId15"/>
    <p:sldId id="273" r:id="rId16"/>
    <p:sldId id="257" r:id="rId17"/>
    <p:sldId id="265" r:id="rId18"/>
    <p:sldId id="268" r:id="rId19"/>
    <p:sldId id="275" r:id="rId20"/>
    <p:sldId id="274" r:id="rId21"/>
    <p:sldId id="270" r:id="rId22"/>
    <p:sldId id="258" r:id="rId23"/>
    <p:sldId id="259" r:id="rId24"/>
    <p:sldId id="261" r:id="rId25"/>
    <p:sldId id="263" r:id="rId26"/>
    <p:sldId id="262" r:id="rId2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71" autoAdjust="0"/>
  </p:normalViewPr>
  <p:slideViewPr>
    <p:cSldViewPr showGuides="1">
      <p:cViewPr>
        <p:scale>
          <a:sx n="90" d="100"/>
          <a:sy n="90" d="100"/>
        </p:scale>
        <p:origin x="-130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4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57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15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8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18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74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42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96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18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15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3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33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069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4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79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9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F43A-0C51-49DE-B3EC-7F8A3C8082BA}" type="datetimeFigureOut">
              <a:rPr lang="sk-SK" smtClean="0"/>
              <a:t>7. 9. 2023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862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400800" cy="4608512"/>
          </a:xfrm>
        </p:spPr>
        <p:txBody>
          <a:bodyPr>
            <a:noAutofit/>
          </a:bodyPr>
          <a:lstStyle/>
          <a:p>
            <a:pPr algn="ctr"/>
            <a:r>
              <a:rPr lang="sk-SK" sz="5400" dirty="0">
                <a:solidFill>
                  <a:schemeClr val="tx1"/>
                </a:solidFill>
              </a:rPr>
              <a:t>Samostatné oddelenie telesnej výchovy a športu</a:t>
            </a:r>
          </a:p>
          <a:p>
            <a:endParaRPr lang="sk-SK" sz="5400" dirty="0">
              <a:solidFill>
                <a:schemeClr val="tx1"/>
              </a:solidFill>
            </a:endParaRPr>
          </a:p>
          <a:p>
            <a:pPr algn="ctr"/>
            <a:r>
              <a:rPr lang="sk-SK" sz="5400" b="1" dirty="0">
                <a:solidFill>
                  <a:schemeClr val="tx1"/>
                </a:solidFill>
              </a:rPr>
              <a:t>Facebook:</a:t>
            </a:r>
          </a:p>
          <a:p>
            <a:pPr algn="ctr"/>
            <a:r>
              <a:rPr lang="sk-SK" sz="5400" dirty="0">
                <a:solidFill>
                  <a:schemeClr val="tx1"/>
                </a:solidFill>
              </a:rPr>
              <a:t>Telesná </a:t>
            </a:r>
            <a:r>
              <a:rPr lang="sk-SK" sz="5400">
                <a:solidFill>
                  <a:schemeClr val="tx1"/>
                </a:solidFill>
              </a:rPr>
              <a:t>Výchova FCHPT</a:t>
            </a:r>
            <a:endParaRPr lang="sk-SK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4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7A9B20-6A0B-44EC-B369-70D482A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Ponuka športov a aktivít na oddelení TV a športu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D413A83-DC2E-49FE-9D4F-8C46FEC7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sk-SK" dirty="0"/>
              <a:t>naše oddelenie TV a Športu ponúka širokú paletu športov a aktivít ako stolný tenis, </a:t>
            </a:r>
            <a:r>
              <a:rPr lang="sk-SK" dirty="0" err="1"/>
              <a:t>spinning</a:t>
            </a:r>
            <a:r>
              <a:rPr lang="sk-SK" dirty="0"/>
              <a:t>, cvičenie v posilňovni, bedminton, volejbal, basketbal, </a:t>
            </a:r>
            <a:r>
              <a:rPr lang="sk-SK" dirty="0" err="1"/>
              <a:t>futsal</a:t>
            </a:r>
            <a:r>
              <a:rPr lang="sk-SK" dirty="0"/>
              <a:t>, futbal, kanoistika, tenis, plávanie, skupinové cvičenia pod odborným dozorom našich učiteľov</a:t>
            </a:r>
          </a:p>
          <a:p>
            <a:pPr>
              <a:buFontTx/>
              <a:buChar char="-"/>
            </a:pPr>
            <a:r>
              <a:rPr lang="sk-SK" dirty="0"/>
              <a:t>naša fakulta sa pravidelne zúčastňuje vysokoškolských líg vo volejbale (muži, ženy), basketbale (muži), </a:t>
            </a:r>
            <a:r>
              <a:rPr lang="sk-SK" dirty="0" err="1"/>
              <a:t>florbale</a:t>
            </a:r>
            <a:r>
              <a:rPr lang="sk-SK" dirty="0"/>
              <a:t> (muži), plávaní (muži, ženy), futbale (muži) a </a:t>
            </a:r>
            <a:r>
              <a:rPr lang="sk-SK" dirty="0" err="1"/>
              <a:t>futsale</a:t>
            </a:r>
            <a:r>
              <a:rPr lang="sk-SK" dirty="0"/>
              <a:t> (muži)</a:t>
            </a:r>
          </a:p>
          <a:p>
            <a:pPr>
              <a:buFontTx/>
              <a:buChar char="-"/>
            </a:pPr>
            <a:r>
              <a:rPr lang="sk-SK" dirty="0"/>
              <a:t>do fakultného družstva sa môže prihlásiť študent, ktorý pôsobil (pôsobí) v konkrétnom športe v športovom klube a má záujem reprezentovať svoju fakultu na rôznych športových podujatiach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48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28E2E08-08A9-46A3-A93D-355CA407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124744"/>
            <a:ext cx="7955280" cy="5138896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účasť vo fakultnom výbere bude náhrada absolvovania hodín povinnej TV, </a:t>
            </a:r>
            <a:r>
              <a:rPr lang="sk-SK" dirty="0" err="1"/>
              <a:t>t.j</a:t>
            </a:r>
            <a:r>
              <a:rPr lang="sk-SK" dirty="0"/>
              <a:t>. študenti, ktorí sa pravidelne zúčastňujú tréningov a zápasov budú mať automaticky zapísanú TV na konci semestra  </a:t>
            </a:r>
          </a:p>
          <a:p>
            <a:pPr>
              <a:buFontTx/>
              <a:buChar char="-"/>
            </a:pPr>
            <a:r>
              <a:rPr lang="sk-SK" dirty="0"/>
              <a:t>učitelia zodpovední za fakultné výbery:</a:t>
            </a:r>
          </a:p>
          <a:p>
            <a:pPr marL="0" indent="0">
              <a:buNone/>
            </a:pPr>
            <a:r>
              <a:rPr lang="sk-SK" dirty="0"/>
              <a:t>   volejbal – Robin </a:t>
            </a:r>
            <a:r>
              <a:rPr lang="sk-SK" dirty="0" err="1"/>
              <a:t>Pělucha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basketbal – Jaroslav </a:t>
            </a:r>
            <a:r>
              <a:rPr lang="sk-SK" dirty="0" err="1"/>
              <a:t>Hančák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futbal, </a:t>
            </a:r>
            <a:r>
              <a:rPr lang="sk-SK" dirty="0" err="1"/>
              <a:t>futsal</a:t>
            </a:r>
            <a:r>
              <a:rPr lang="sk-SK" dirty="0"/>
              <a:t> – Matej Babic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dirty="0" err="1"/>
              <a:t>florbal</a:t>
            </a:r>
            <a:r>
              <a:rPr lang="sk-SK" dirty="0"/>
              <a:t> – Katarína </a:t>
            </a:r>
            <a:r>
              <a:rPr lang="sk-SK" dirty="0" err="1"/>
              <a:t>Jaďuďová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plávanie – Andrea Koláriková</a:t>
            </a:r>
          </a:p>
          <a:p>
            <a:pPr>
              <a:buFontTx/>
              <a:buChar char="-"/>
            </a:pPr>
            <a:r>
              <a:rPr lang="sk-SK" dirty="0"/>
              <a:t>v neposlednom rade naše oddelenie organizuje každoročné zimné lyžiarske kurzy a letné vodácke kurzy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84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Oslobodenie z TV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z hodín TV oslobodzuje iba vedúci oddelenia na základe lekárskej správy alebo potvrdenia zo športového klubu najneskôr do 16.10.2022</a:t>
            </a:r>
          </a:p>
          <a:p>
            <a:pPr>
              <a:buFontTx/>
              <a:buChar char="-"/>
            </a:pPr>
            <a:r>
              <a:rPr lang="sk-SK" dirty="0"/>
              <a:t>oslobodenie akceptujeme iba od odborného lekára (nie od všeobecného lekára)  </a:t>
            </a:r>
          </a:p>
          <a:p>
            <a:pPr>
              <a:buFontTx/>
              <a:buChar char="-"/>
            </a:pPr>
            <a:r>
              <a:rPr lang="sk-SK" dirty="0"/>
              <a:t>študenti, ktorí vykonávajú šport na výkonnostnej alebo vrcholovej úrovni v športovom klube sú oslobodení od TV (preukázať sa potvrdením zo športového klubu do 16.10.2022)</a:t>
            </a:r>
          </a:p>
        </p:txBody>
      </p:sp>
    </p:spTree>
    <p:extLst>
      <p:ext uri="{BB962C8B-B14F-4D97-AF65-F5344CB8AC3E}">
        <p14:creationId xmlns:p14="http://schemas.microsoft.com/office/powerpoint/2010/main" val="194298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7FE291-AFE9-4051-8203-79AA8E0C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ukážka našich vybraných priestorov</a:t>
            </a:r>
          </a:p>
        </p:txBody>
      </p:sp>
    </p:spTree>
    <p:extLst>
      <p:ext uri="{BB962C8B-B14F-4D97-AF65-F5344CB8AC3E}">
        <p14:creationId xmlns:p14="http://schemas.microsoft.com/office/powerpoint/2010/main" val="300587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31FFAF03-930B-455D-9B01-B227E24A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Testovacia miestnosť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r="14293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56ABC847-49A9-4BEE-A921-09EE565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Vonkajšie ihrisko s umelou trávou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r="15768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CEACAC17-DDD6-4A0D-B520-FBA80354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Vonkajšie ihrisko s umelou trávou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28168611_120041428824409_5278722216317047406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801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22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C915503F-4B5C-40EB-A3B9-C5735878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Telocvičňa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27962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9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3B7D95AD-9E05-4C6A-9D34-21BBBEDB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323750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Zamestnanecká posilňovňa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26436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A18D33-F25E-4D46-A743-252B5316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Študentská posilňovňa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35541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7D090E-B3EE-4222-A73A-6E7AE448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Členovia oddelenia TV a športu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752E55C-C1EB-442C-9C8F-82ECC18D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Vedúci oddelenia: Mgr. Robin </a:t>
            </a:r>
            <a:r>
              <a:rPr lang="sk-SK" dirty="0" err="1"/>
              <a:t>Pělucha</a:t>
            </a:r>
            <a:r>
              <a:rPr lang="sk-SK" dirty="0"/>
              <a:t>, PhD.</a:t>
            </a:r>
          </a:p>
          <a:p>
            <a:pPr>
              <a:buFontTx/>
              <a:buChar char="-"/>
            </a:pPr>
            <a:r>
              <a:rPr lang="sk-SK" dirty="0"/>
              <a:t>Sekretárka oddelenia: Gabriela </a:t>
            </a:r>
            <a:r>
              <a:rPr lang="sk-SK" dirty="0" err="1"/>
              <a:t>Borssanyiová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Členovia oddelenia: </a:t>
            </a:r>
          </a:p>
          <a:p>
            <a:pPr marL="0" indent="0">
              <a:buNone/>
            </a:pPr>
            <a:r>
              <a:rPr lang="sk-SK" dirty="0"/>
              <a:t>   Mgr. Andrea Koláriková, PhD.</a:t>
            </a:r>
          </a:p>
          <a:p>
            <a:pPr marL="0" indent="0">
              <a:buNone/>
            </a:pPr>
            <a:r>
              <a:rPr lang="sk-SK" dirty="0"/>
              <a:t>   Mgr. Katarína </a:t>
            </a:r>
            <a:r>
              <a:rPr lang="sk-SK" dirty="0" err="1"/>
              <a:t>Jaďuďová</a:t>
            </a:r>
            <a:r>
              <a:rPr lang="sk-SK" dirty="0"/>
              <a:t>, PhD. </a:t>
            </a:r>
          </a:p>
          <a:p>
            <a:pPr marL="0" indent="0">
              <a:buNone/>
            </a:pPr>
            <a:r>
              <a:rPr lang="sk-SK" dirty="0"/>
              <a:t>   Mgr. Jaroslav </a:t>
            </a:r>
            <a:r>
              <a:rPr lang="sk-SK" dirty="0" err="1"/>
              <a:t>Hančák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   Mgr. Matej Babic, PhD.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Nová budova, Blok C, prízemie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837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2E1E0EC-13B7-4371-BB67-96CE11F7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373"/>
            <a:ext cx="2670880" cy="1293028"/>
          </a:xfrm>
        </p:spPr>
        <p:txBody>
          <a:bodyPr>
            <a:normAutofit/>
          </a:bodyPr>
          <a:lstStyle/>
          <a:p>
            <a:r>
              <a:rPr lang="sk-SK" sz="2800" dirty="0" err="1"/>
              <a:t>Spinningová</a:t>
            </a:r>
            <a:r>
              <a:rPr lang="sk-SK" sz="2800" dirty="0"/>
              <a:t> miestnosť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r="29655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039A6A04-38B5-43A5-9F05-59E9219F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zo zimného lyžiarskeho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1" r="-1" b="8600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3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0F5A444A-F2D6-45A1-B00B-FA847C5A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zo zimného lyžiarskeho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50928391_369935057168377_4835402120322613248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r="-1" b="17690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54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A16163FF-BE90-4D4D-9EDC-5DAC9DF5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zo zimného lyžiarskeho</a:t>
            </a:r>
            <a:br>
              <a:rPr lang="sk-SK" sz="2800" dirty="0"/>
            </a:br>
            <a:r>
              <a:rPr lang="sk-SK" sz="2800" dirty="0"/>
              <a:t>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51791270_380777172750832_3637210221601882112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r="-1" b="23606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87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17A05C6-AFF6-4325-971D-00E4B80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 letného vodáckeho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56508736_411197639708785_4023829553951539200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2888" b="3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93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449C75B8-E2BA-4B4D-9B2B-C99260F5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 letného vodáckeho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62037356_447197919442090_7343181314834563072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583" b="3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61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31D6E22A-2292-40CF-AD9F-529CE358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64373"/>
            <a:ext cx="2886904" cy="1293028"/>
          </a:xfrm>
        </p:spPr>
        <p:txBody>
          <a:bodyPr>
            <a:normAutofit/>
          </a:bodyPr>
          <a:lstStyle/>
          <a:p>
            <a:r>
              <a:rPr lang="sk-SK" sz="2800" dirty="0"/>
              <a:t>Záber z </a:t>
            </a:r>
            <a:r>
              <a:rPr lang="sk-SK" sz="2800" dirty="0" err="1"/>
              <a:t>majtrovstiev</a:t>
            </a:r>
            <a:r>
              <a:rPr lang="sk-SK" sz="2800" dirty="0"/>
              <a:t> STU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61866586_446455746182974_4487317573855084544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r="19638" b="2"/>
          <a:stretch/>
        </p:blipFill>
        <p:spPr>
          <a:xfrm>
            <a:off x="3716504" y="1336566"/>
            <a:ext cx="4599912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7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12D442-5FC8-45E8-9123-A746FE1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373"/>
            <a:ext cx="8424936" cy="1293028"/>
          </a:xfrm>
        </p:spPr>
        <p:txBody>
          <a:bodyPr>
            <a:noAutofit/>
          </a:bodyPr>
          <a:lstStyle/>
          <a:p>
            <a:r>
              <a:rPr lang="sk-SK" sz="3000" b="1" dirty="0"/>
              <a:t>Informácie o Rozvrhu TV pre 1. ročník bakalárskeho a konverzného bakalárskeho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B2D58BD-25AD-4BD8-9F45-6F3CC4B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 prvé dva týždne bude rozvrh hodín TV pevný </a:t>
            </a:r>
          </a:p>
          <a:p>
            <a:pPr>
              <a:buFontTx/>
              <a:buChar char="-"/>
            </a:pPr>
            <a:r>
              <a:rPr lang="sk-SK" dirty="0"/>
              <a:t>prvý týždeň bude prebiehať meranie </a:t>
            </a:r>
            <a:r>
              <a:rPr lang="sk-SK" dirty="0" err="1"/>
              <a:t>somatometrického</a:t>
            </a:r>
            <a:r>
              <a:rPr lang="sk-SK" dirty="0"/>
              <a:t> rozvoja v novej budove našej fakulty v testovacej miestnosti S072 v bloku D  (športový úbor nie je potrebný)</a:t>
            </a:r>
          </a:p>
          <a:p>
            <a:pPr>
              <a:buFontTx/>
              <a:buChar char="-"/>
            </a:pPr>
            <a:r>
              <a:rPr lang="sk-SK" dirty="0"/>
              <a:t>druhý týždeň bude prebiehať testovanie pohybovej výkonnosti na atletickom štadióne študentského domova Mladá Garda - </a:t>
            </a:r>
            <a:r>
              <a:rPr lang="sk-SK" dirty="0" err="1"/>
              <a:t>Štad</a:t>
            </a:r>
            <a:r>
              <a:rPr lang="sk-SK" dirty="0"/>
              <a:t>. ŠDMG (úbor je potrebný, </a:t>
            </a:r>
            <a:r>
              <a:rPr lang="sk-SK" dirty="0" err="1"/>
              <a:t>t.j</a:t>
            </a:r>
            <a:r>
              <a:rPr lang="sk-SK" dirty="0"/>
              <a:t>. športový odev a vhodná športová obuv)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767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12D442-5FC8-45E8-9123-A746FE1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373"/>
            <a:ext cx="8280920" cy="1293028"/>
          </a:xfrm>
        </p:spPr>
        <p:txBody>
          <a:bodyPr>
            <a:noAutofit/>
          </a:bodyPr>
          <a:lstStyle/>
          <a:p>
            <a:r>
              <a:rPr lang="sk-SK" sz="3000" b="1" dirty="0"/>
              <a:t>Informácie o Rozvrhu TV pre 1. ročník </a:t>
            </a:r>
            <a:br>
              <a:rPr lang="sk-SK" sz="3000" b="1" dirty="0"/>
            </a:br>
            <a:r>
              <a:rPr lang="sk-SK" sz="3000" b="1" dirty="0"/>
              <a:t>konverzného bakalárskeho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B2D58BD-25AD-4BD8-9F45-6F3CC4B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v rámci hodín Telesnej výchovy budú hodiny plávania      povinné aj v zimnom aj v letnom semestri</a:t>
            </a:r>
          </a:p>
          <a:p>
            <a:pPr>
              <a:buFontTx/>
              <a:buChar char="-"/>
            </a:pPr>
            <a:r>
              <a:rPr lang="sk-SK" dirty="0"/>
              <a:t>hodiny plávania budú prebiehať na plavárni na Stavebnej fakulte STU (vysoká budova susediaca s našou fakultou) a budú pevne dané vo vašom rozvrhu</a:t>
            </a:r>
          </a:p>
          <a:p>
            <a:pPr>
              <a:buFontTx/>
              <a:buChar char="-"/>
            </a:pPr>
            <a:r>
              <a:rPr lang="sk-SK" dirty="0"/>
              <a:t>utorok 9:00 krúžky 001, 004</a:t>
            </a:r>
          </a:p>
          <a:p>
            <a:pPr>
              <a:buFontTx/>
              <a:buChar char="-"/>
            </a:pPr>
            <a:r>
              <a:rPr lang="sk-SK" dirty="0"/>
              <a:t>utorok 10:00 krúžok 002</a:t>
            </a:r>
          </a:p>
          <a:p>
            <a:pPr>
              <a:buFontTx/>
              <a:buChar char="-"/>
            </a:pPr>
            <a:r>
              <a:rPr lang="sk-SK" dirty="0"/>
              <a:t>štvrtok 8:00 krúžky 003, 005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445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12D442-5FC8-45E8-9123-A746FE1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373"/>
            <a:ext cx="8280920" cy="1293028"/>
          </a:xfrm>
        </p:spPr>
        <p:txBody>
          <a:bodyPr>
            <a:noAutofit/>
          </a:bodyPr>
          <a:lstStyle/>
          <a:p>
            <a:r>
              <a:rPr lang="sk-SK" sz="3000" b="1" dirty="0"/>
              <a:t>Informácie o Rozvrhu TV pre 1. ročník </a:t>
            </a:r>
            <a:br>
              <a:rPr lang="sk-SK" sz="3000" b="1" dirty="0"/>
            </a:br>
            <a:r>
              <a:rPr lang="sk-SK" sz="3000" b="1" dirty="0"/>
              <a:t>bakalárskeho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B2D58BD-25AD-4BD8-9F45-6F3CC4B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hodiny TV si navolíte vo Vašom e-rozvrhu od tretieho týždňa </a:t>
            </a:r>
            <a:r>
              <a:rPr lang="sk-SK" dirty="0" err="1"/>
              <a:t>t.j</a:t>
            </a:r>
            <a:r>
              <a:rPr lang="sk-SK" dirty="0"/>
              <a:t>. od 3.10.2022 až do konca zimného semestra, </a:t>
            </a:r>
            <a:r>
              <a:rPr lang="sk-SK" dirty="0" err="1"/>
              <a:t>t.j</a:t>
            </a:r>
            <a:r>
              <a:rPr lang="sk-SK" dirty="0"/>
              <a:t>. do 16.12.2022</a:t>
            </a:r>
          </a:p>
          <a:p>
            <a:pPr>
              <a:buFontTx/>
              <a:buChar char="-"/>
            </a:pPr>
            <a:r>
              <a:rPr lang="sk-SK" dirty="0"/>
              <a:t>v jednom týždni je možné si navoliť len jednu akciu TV s tým, aby výsledný súčet dotácii bol na hodnote minimálne 26 dotácii, resp. 13 týždňov TV za semester (jedna akcia TV trvá 80 minút = 2 dotácie; 13 týždňov x 2 dotácie = 26 dotácii za semester)</a:t>
            </a:r>
          </a:p>
          <a:p>
            <a:pPr>
              <a:buFontTx/>
              <a:buChar char="-"/>
            </a:pPr>
            <a:r>
              <a:rPr lang="sk-SK" dirty="0"/>
              <a:t>na udelenie zápočtu potrebujete získať 26 dotácii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165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21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1. týždeň:</a:t>
            </a:r>
          </a:p>
          <a:p>
            <a:pPr marL="0" indent="0">
              <a:buNone/>
            </a:pPr>
            <a:r>
              <a:rPr lang="sk-SK" dirty="0"/>
              <a:t>19.9.2022 – PONDELOK </a:t>
            </a:r>
          </a:p>
          <a:p>
            <a:pPr marL="0" indent="0">
              <a:buNone/>
            </a:pPr>
            <a:r>
              <a:rPr lang="sk-SK" dirty="0"/>
              <a:t>Nová budova FCHPT STU – blok D, miestnosť S072</a:t>
            </a:r>
          </a:p>
          <a:p>
            <a:pPr marL="0" indent="0">
              <a:buNone/>
            </a:pPr>
            <a:r>
              <a:rPr lang="sk-SK" dirty="0"/>
              <a:t>9:00 – 10:00 – krúžky 101, 102, 104</a:t>
            </a:r>
          </a:p>
          <a:p>
            <a:pPr marL="0" indent="0">
              <a:buNone/>
            </a:pPr>
            <a:r>
              <a:rPr lang="sk-SK" dirty="0"/>
              <a:t>10:00 – 11:00 – krúžky 103, 105</a:t>
            </a:r>
          </a:p>
          <a:p>
            <a:pPr marL="0" indent="0">
              <a:buNone/>
            </a:pPr>
            <a:r>
              <a:rPr lang="sk-SK" dirty="0"/>
              <a:t>11:00 – 12:00 – krúžky 141, 142, 161, 162, 163</a:t>
            </a:r>
          </a:p>
          <a:p>
            <a:pPr marL="0" indent="0">
              <a:buNone/>
            </a:pPr>
            <a:r>
              <a:rPr lang="sk-SK" dirty="0"/>
              <a:t>12:00 – 13:00 – krúžky 151, 152, 153</a:t>
            </a:r>
          </a:p>
          <a:p>
            <a:pPr marL="0" indent="0">
              <a:buNone/>
            </a:pPr>
            <a:r>
              <a:rPr lang="sk-SK" dirty="0"/>
              <a:t>13:00 – 14:00 – krúžky 131, 132, 133, 191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44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1. týždeň:</a:t>
            </a:r>
          </a:p>
          <a:p>
            <a:pPr marL="0" indent="0">
              <a:buNone/>
            </a:pPr>
            <a:r>
              <a:rPr lang="sk-SK" dirty="0"/>
              <a:t>20.9.2022 – UTOROK </a:t>
            </a:r>
          </a:p>
          <a:p>
            <a:pPr marL="0" indent="0">
              <a:buNone/>
            </a:pPr>
            <a:r>
              <a:rPr lang="sk-SK" dirty="0"/>
              <a:t>Nová budova FCHPT STU – blok D, miestnosť S072</a:t>
            </a:r>
          </a:p>
          <a:p>
            <a:pPr marL="0" indent="0">
              <a:buNone/>
            </a:pPr>
            <a:r>
              <a:rPr lang="sk-SK" dirty="0"/>
              <a:t>9:00 – 10:00 – krúžky 001, 004</a:t>
            </a:r>
          </a:p>
          <a:p>
            <a:pPr marL="0" indent="0">
              <a:buNone/>
            </a:pPr>
            <a:r>
              <a:rPr lang="sk-SK" dirty="0"/>
              <a:t>10:00 – 11:00 – krúžky 002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22.9.2022 – ŠTVRTOK</a:t>
            </a:r>
          </a:p>
          <a:p>
            <a:pPr marL="0" indent="0">
              <a:buNone/>
            </a:pPr>
            <a:r>
              <a:rPr lang="sk-SK" dirty="0"/>
              <a:t>Nová budova FCHPT STU – blok D, miestnosť S072</a:t>
            </a:r>
          </a:p>
          <a:p>
            <a:pPr marL="0" indent="0">
              <a:buNone/>
            </a:pPr>
            <a:r>
              <a:rPr lang="sk-SK" dirty="0"/>
              <a:t>8:00 – 9:00 – krúžky 192, 193, 003, 005</a:t>
            </a:r>
          </a:p>
          <a:p>
            <a:pPr marL="0" indent="0">
              <a:buNone/>
            </a:pPr>
            <a:r>
              <a:rPr lang="sk-SK" dirty="0"/>
              <a:t>9:00 – 10:00 – krúžky 106, 164</a:t>
            </a:r>
          </a:p>
          <a:p>
            <a:pPr marL="0" indent="0">
              <a:buNone/>
            </a:pPr>
            <a:r>
              <a:rPr lang="sk-SK" dirty="0"/>
              <a:t>10:00 – 11:00 – krúžky 134, 154, 155</a:t>
            </a:r>
          </a:p>
          <a:p>
            <a:pPr marL="0" indent="0">
              <a:buNone/>
            </a:pPr>
            <a:r>
              <a:rPr lang="sk-SK" dirty="0"/>
              <a:t>11:00 – 12:00 – krúžky 107, 135, 156</a:t>
            </a:r>
          </a:p>
        </p:txBody>
      </p:sp>
    </p:spTree>
    <p:extLst>
      <p:ext uri="{BB962C8B-B14F-4D97-AF65-F5344CB8AC3E}">
        <p14:creationId xmlns:p14="http://schemas.microsoft.com/office/powerpoint/2010/main" val="26122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2. týždeň:</a:t>
            </a:r>
          </a:p>
          <a:p>
            <a:pPr marL="0" indent="0">
              <a:buNone/>
            </a:pPr>
            <a:r>
              <a:rPr lang="sk-SK" dirty="0"/>
              <a:t>26.9.2022 – PONDELOK </a:t>
            </a:r>
          </a:p>
          <a:p>
            <a:pPr marL="0" indent="0">
              <a:buNone/>
            </a:pPr>
            <a:r>
              <a:rPr lang="sk-SK" dirty="0"/>
              <a:t>Atletický štadión študentského domova Mladá Garda</a:t>
            </a:r>
          </a:p>
          <a:p>
            <a:pPr marL="0" indent="0">
              <a:buNone/>
            </a:pPr>
            <a:r>
              <a:rPr lang="sk-SK" dirty="0"/>
              <a:t>8:00 – 9:00 – krúžky 101, 102, 104</a:t>
            </a:r>
          </a:p>
          <a:p>
            <a:pPr marL="0" indent="0">
              <a:buNone/>
            </a:pPr>
            <a:r>
              <a:rPr lang="sk-SK" dirty="0"/>
              <a:t>9:00 – 10:00 – krúžky 103, 105</a:t>
            </a:r>
          </a:p>
          <a:p>
            <a:pPr marL="0" indent="0">
              <a:buNone/>
            </a:pPr>
            <a:r>
              <a:rPr lang="sk-SK" dirty="0"/>
              <a:t>10:00 – 11:00 – krúžky 161, 162, 163</a:t>
            </a:r>
          </a:p>
          <a:p>
            <a:pPr marL="0" indent="0">
              <a:buNone/>
            </a:pPr>
            <a:r>
              <a:rPr lang="sk-SK" dirty="0"/>
              <a:t>11:00 – 12:00 – krúžky 151, 152, 153</a:t>
            </a:r>
          </a:p>
          <a:p>
            <a:pPr marL="0" indent="0">
              <a:buNone/>
            </a:pPr>
            <a:r>
              <a:rPr lang="sk-SK" dirty="0"/>
              <a:t>12:00 – 13:00 – krúžky 141, 142</a:t>
            </a:r>
          </a:p>
          <a:p>
            <a:pPr marL="0" indent="0">
              <a:buNone/>
            </a:pPr>
            <a:r>
              <a:rPr lang="sk-SK" dirty="0"/>
              <a:t>13:00 – 14:00 – krúžky 131, 132, 133, 191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0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2. týždeň:</a:t>
            </a:r>
          </a:p>
          <a:p>
            <a:pPr marL="0" indent="0">
              <a:buNone/>
            </a:pPr>
            <a:r>
              <a:rPr lang="sk-SK" dirty="0"/>
              <a:t>27.9.2022 – UTOROK </a:t>
            </a:r>
          </a:p>
          <a:p>
            <a:pPr marL="0" indent="0">
              <a:buNone/>
            </a:pPr>
            <a:r>
              <a:rPr lang="sk-SK" dirty="0"/>
              <a:t>Atletický štadión študentského domova Mladá Garda</a:t>
            </a:r>
          </a:p>
          <a:p>
            <a:pPr marL="0" indent="0">
              <a:buNone/>
            </a:pPr>
            <a:r>
              <a:rPr lang="sk-SK" dirty="0"/>
              <a:t>9:00 – 10:00 – krúžky 001, 004</a:t>
            </a:r>
          </a:p>
          <a:p>
            <a:pPr marL="0" indent="0">
              <a:buNone/>
            </a:pPr>
            <a:r>
              <a:rPr lang="sk-SK" dirty="0"/>
              <a:t>10:00 – 11:00 – krúžky 002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29.9.2022 – ŠTVRTOK</a:t>
            </a:r>
          </a:p>
          <a:p>
            <a:pPr marL="0" indent="0">
              <a:buNone/>
            </a:pPr>
            <a:r>
              <a:rPr lang="sk-SK" dirty="0"/>
              <a:t>Atletický štadión študentského domova Mladá Garda</a:t>
            </a:r>
          </a:p>
          <a:p>
            <a:pPr marL="0" indent="0">
              <a:buNone/>
            </a:pPr>
            <a:r>
              <a:rPr lang="sk-SK" dirty="0"/>
              <a:t>8:00 – 9:00 – krúžky 192, 193, 003, 005</a:t>
            </a:r>
          </a:p>
          <a:p>
            <a:pPr marL="0" indent="0">
              <a:buNone/>
            </a:pPr>
            <a:r>
              <a:rPr lang="sk-SK" dirty="0"/>
              <a:t>9:00 – 10:00 – krúžky 106, 164</a:t>
            </a:r>
          </a:p>
          <a:p>
            <a:pPr marL="0" indent="0">
              <a:buNone/>
            </a:pPr>
            <a:r>
              <a:rPr lang="sk-SK" dirty="0"/>
              <a:t>10:00 – 11:00 – krúžky 134, 154, 155</a:t>
            </a:r>
          </a:p>
          <a:p>
            <a:pPr marL="0" indent="0">
              <a:buNone/>
            </a:pPr>
            <a:r>
              <a:rPr lang="sk-SK" dirty="0"/>
              <a:t>11:00 – 12:00 – krúžky 107, 135, 156</a:t>
            </a:r>
          </a:p>
        </p:txBody>
      </p:sp>
    </p:spTree>
    <p:extLst>
      <p:ext uri="{BB962C8B-B14F-4D97-AF65-F5344CB8AC3E}">
        <p14:creationId xmlns:p14="http://schemas.microsoft.com/office/powerpoint/2010/main" val="2320208869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958</Words>
  <Application>Microsoft Office PowerPoint</Application>
  <PresentationFormat>Prezentácia na obrazovke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Dymová stopa</vt:lpstr>
      <vt:lpstr>Prezentácia programu PowerPoint</vt:lpstr>
      <vt:lpstr>Členovia oddelenia TV a športu</vt:lpstr>
      <vt:lpstr>Informácie o Rozvrhu TV pre 1. ročník bakalárskeho a konverzného bakalárskeho štúdia</vt:lpstr>
      <vt:lpstr>Informácie o Rozvrhu TV pre 1. ročník  konverzného bakalárskeho štúdia</vt:lpstr>
      <vt:lpstr>Informácie o Rozvrhu TV pre 1. ročník  bakalárskeho štúdia</vt:lpstr>
      <vt:lpstr>Prezentácia programu PowerPoint</vt:lpstr>
      <vt:lpstr>Prezentácia programu PowerPoint</vt:lpstr>
      <vt:lpstr>Prezentácia programu PowerPoint</vt:lpstr>
      <vt:lpstr>Prezentácia programu PowerPoint</vt:lpstr>
      <vt:lpstr>Ponuka športov a aktivít na oddelení TV a športu</vt:lpstr>
      <vt:lpstr>Prezentácia programu PowerPoint</vt:lpstr>
      <vt:lpstr>Oslobodenie z TV</vt:lpstr>
      <vt:lpstr>ukážka našich vybraných priestorov</vt:lpstr>
      <vt:lpstr>Testovacia miestnosť</vt:lpstr>
      <vt:lpstr>Vonkajšie ihrisko s umelou trávou</vt:lpstr>
      <vt:lpstr>Vonkajšie ihrisko s umelou trávou</vt:lpstr>
      <vt:lpstr>Telocvičňa</vt:lpstr>
      <vt:lpstr>Zamestnanecká posilňovňa</vt:lpstr>
      <vt:lpstr>Študentská posilňovňa</vt:lpstr>
      <vt:lpstr>Spinningová miestnosť</vt:lpstr>
      <vt:lpstr>Zábery zo zimného lyžiarskeho kurzu</vt:lpstr>
      <vt:lpstr>Zábery zo zimného lyžiarskeho kurzu</vt:lpstr>
      <vt:lpstr>Zábery zo zimného lyžiarskeho  kurzu</vt:lpstr>
      <vt:lpstr>Zábery z letného vodáckeho kurzu</vt:lpstr>
      <vt:lpstr>Zábery z letného vodáckeho kurzu</vt:lpstr>
      <vt:lpstr>Záber z majtrovstiev STU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robin pelucha</dc:creator>
  <cp:lastModifiedBy>Mgr. Katarína Šipeky</cp:lastModifiedBy>
  <cp:revision>24</cp:revision>
  <dcterms:created xsi:type="dcterms:W3CDTF">2020-09-09T20:52:52Z</dcterms:created>
  <dcterms:modified xsi:type="dcterms:W3CDTF">2023-09-07T07:50:48Z</dcterms:modified>
</cp:coreProperties>
</file>