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9" r:id="rId3"/>
    <p:sldId id="278" r:id="rId4"/>
    <p:sldId id="261" r:id="rId5"/>
    <p:sldId id="262" r:id="rId6"/>
    <p:sldId id="264" r:id="rId7"/>
    <p:sldId id="279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44A05-5FA4-488A-8D7B-84A64D35C5AA}" type="doc">
      <dgm:prSet loTypeId="urn:microsoft.com/office/officeart/2005/8/layout/pyramid1" loCatId="pyramid" qsTypeId="urn:microsoft.com/office/officeart/2005/8/quickstyle/3d1" qsCatId="3D" csTypeId="urn:microsoft.com/office/officeart/2005/8/colors/colorful1#1" csCatId="colorful" phldr="1"/>
      <dgm:spPr/>
    </dgm:pt>
    <dgm:pt modelId="{A8B25647-93DF-4179-A404-ED5B819633E6}">
      <dgm:prSet phldrT="[Text]" custT="1"/>
      <dgm:spPr/>
      <dgm:t>
        <a:bodyPr/>
        <a:lstStyle/>
        <a:p>
          <a:r>
            <a:rPr lang="sk-SK" sz="3200" dirty="0" smtClean="0"/>
            <a:t>2. stupeň Ing.</a:t>
          </a:r>
          <a:endParaRPr lang="sk-SK" sz="3200" dirty="0"/>
        </a:p>
      </dgm:t>
    </dgm:pt>
    <dgm:pt modelId="{154B618C-71A0-44EA-BDF2-41FE2B49EDA2}" type="parTrans" cxnId="{DEB80659-221F-427C-8975-ECFCE79A134D}">
      <dgm:prSet/>
      <dgm:spPr/>
      <dgm:t>
        <a:bodyPr/>
        <a:lstStyle/>
        <a:p>
          <a:endParaRPr lang="sk-SK"/>
        </a:p>
      </dgm:t>
    </dgm:pt>
    <dgm:pt modelId="{4C9EEF7B-090A-4E72-83ED-EE6B08FD4716}" type="sibTrans" cxnId="{DEB80659-221F-427C-8975-ECFCE79A134D}">
      <dgm:prSet/>
      <dgm:spPr/>
      <dgm:t>
        <a:bodyPr/>
        <a:lstStyle/>
        <a:p>
          <a:endParaRPr lang="sk-SK"/>
        </a:p>
      </dgm:t>
    </dgm:pt>
    <dgm:pt modelId="{4DB46E02-EE77-43E0-85C2-36578EDD306F}">
      <dgm:prSet phldrT="[Text]"/>
      <dgm:spPr/>
      <dgm:t>
        <a:bodyPr/>
        <a:lstStyle/>
        <a:p>
          <a:r>
            <a:rPr lang="sk-SK" dirty="0" smtClean="0"/>
            <a:t>1. stupeň Bc.</a:t>
          </a:r>
          <a:endParaRPr lang="sk-SK" dirty="0"/>
        </a:p>
      </dgm:t>
    </dgm:pt>
    <dgm:pt modelId="{961BF8DB-A1AB-4739-AABF-224846E9B627}" type="parTrans" cxnId="{0553CA4A-C87E-4CD1-A4DB-939D9FE621C2}">
      <dgm:prSet/>
      <dgm:spPr/>
      <dgm:t>
        <a:bodyPr/>
        <a:lstStyle/>
        <a:p>
          <a:endParaRPr lang="sk-SK"/>
        </a:p>
      </dgm:t>
    </dgm:pt>
    <dgm:pt modelId="{6A91150E-F3B5-4ACB-B1FE-89F483FB66D1}" type="sibTrans" cxnId="{0553CA4A-C87E-4CD1-A4DB-939D9FE621C2}">
      <dgm:prSet/>
      <dgm:spPr/>
      <dgm:t>
        <a:bodyPr/>
        <a:lstStyle/>
        <a:p>
          <a:endParaRPr lang="sk-SK"/>
        </a:p>
      </dgm:t>
    </dgm:pt>
    <dgm:pt modelId="{B87B0041-6EF5-4C90-A640-61F5EFABF685}">
      <dgm:prSet phldrT="[Text]" custT="1"/>
      <dgm:spPr/>
      <dgm:t>
        <a:bodyPr/>
        <a:lstStyle/>
        <a:p>
          <a:endParaRPr lang="sk-SK" sz="2000" dirty="0" smtClean="0"/>
        </a:p>
        <a:p>
          <a:r>
            <a:rPr lang="sk-SK" sz="2000" dirty="0" smtClean="0"/>
            <a:t>3. stupeň</a:t>
          </a:r>
        </a:p>
        <a:p>
          <a:r>
            <a:rPr lang="sk-SK" sz="2000" dirty="0" smtClean="0"/>
            <a:t>PhD.</a:t>
          </a:r>
          <a:endParaRPr lang="sk-SK" sz="2000" dirty="0"/>
        </a:p>
      </dgm:t>
    </dgm:pt>
    <dgm:pt modelId="{917E9E18-46A1-457D-97CC-4F6511AD422A}" type="sibTrans" cxnId="{8EFBB0C9-0CC2-4CE6-9189-587091A64C64}">
      <dgm:prSet/>
      <dgm:spPr/>
      <dgm:t>
        <a:bodyPr/>
        <a:lstStyle/>
        <a:p>
          <a:endParaRPr lang="sk-SK"/>
        </a:p>
      </dgm:t>
    </dgm:pt>
    <dgm:pt modelId="{5FEF8F8C-BDCD-4953-9A32-35FCF9C5381A}" type="parTrans" cxnId="{8EFBB0C9-0CC2-4CE6-9189-587091A64C64}">
      <dgm:prSet/>
      <dgm:spPr/>
      <dgm:t>
        <a:bodyPr/>
        <a:lstStyle/>
        <a:p>
          <a:endParaRPr lang="sk-SK"/>
        </a:p>
      </dgm:t>
    </dgm:pt>
    <dgm:pt modelId="{34A0DFDA-7209-4242-8B2C-D1787EBB39C0}" type="pres">
      <dgm:prSet presAssocID="{47144A05-5FA4-488A-8D7B-84A64D35C5AA}" presName="Name0" presStyleCnt="0">
        <dgm:presLayoutVars>
          <dgm:dir/>
          <dgm:animLvl val="lvl"/>
          <dgm:resizeHandles val="exact"/>
        </dgm:presLayoutVars>
      </dgm:prSet>
      <dgm:spPr/>
    </dgm:pt>
    <dgm:pt modelId="{8B3533F4-D683-4931-A04F-75953EC4712C}" type="pres">
      <dgm:prSet presAssocID="{B87B0041-6EF5-4C90-A640-61F5EFABF685}" presName="Name8" presStyleCnt="0"/>
      <dgm:spPr/>
    </dgm:pt>
    <dgm:pt modelId="{498226AB-8C28-462C-80CF-B6DFE230576A}" type="pres">
      <dgm:prSet presAssocID="{B87B0041-6EF5-4C90-A640-61F5EFABF68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86B0534-F090-4BFC-8204-22E13B1ADC5B}" type="pres">
      <dgm:prSet presAssocID="{B87B0041-6EF5-4C90-A640-61F5EFABF68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F0A236C-854C-4CB4-9BA0-74DCD200B4EB}" type="pres">
      <dgm:prSet presAssocID="{A8B25647-93DF-4179-A404-ED5B819633E6}" presName="Name8" presStyleCnt="0"/>
      <dgm:spPr/>
    </dgm:pt>
    <dgm:pt modelId="{207B535D-12BF-41A7-9FF3-74D83D141219}" type="pres">
      <dgm:prSet presAssocID="{A8B25647-93DF-4179-A404-ED5B819633E6}" presName="level" presStyleLbl="node1" presStyleIdx="1" presStyleCnt="3" custLinFactNeighborY="-137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D46A29E-7205-4E11-9EB4-C0CD2AD5FF65}" type="pres">
      <dgm:prSet presAssocID="{A8B25647-93DF-4179-A404-ED5B819633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4858465-B74C-4BAC-B97E-49E6830E255C}" type="pres">
      <dgm:prSet presAssocID="{4DB46E02-EE77-43E0-85C2-36578EDD306F}" presName="Name8" presStyleCnt="0"/>
      <dgm:spPr/>
    </dgm:pt>
    <dgm:pt modelId="{4559A392-87CE-4279-BA91-3B8F195E50AE}" type="pres">
      <dgm:prSet presAssocID="{4DB46E02-EE77-43E0-85C2-36578EDD306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4A6D87A-B8A0-4022-B7CE-737573D1051E}" type="pres">
      <dgm:prSet presAssocID="{4DB46E02-EE77-43E0-85C2-36578EDD30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553CA4A-C87E-4CD1-A4DB-939D9FE621C2}" srcId="{47144A05-5FA4-488A-8D7B-84A64D35C5AA}" destId="{4DB46E02-EE77-43E0-85C2-36578EDD306F}" srcOrd="2" destOrd="0" parTransId="{961BF8DB-A1AB-4739-AABF-224846E9B627}" sibTransId="{6A91150E-F3B5-4ACB-B1FE-89F483FB66D1}"/>
    <dgm:cxn modelId="{05F84BC3-1A88-4158-A82A-8EAC8EF4172A}" type="presOf" srcId="{A8B25647-93DF-4179-A404-ED5B819633E6}" destId="{1D46A29E-7205-4E11-9EB4-C0CD2AD5FF65}" srcOrd="1" destOrd="0" presId="urn:microsoft.com/office/officeart/2005/8/layout/pyramid1"/>
    <dgm:cxn modelId="{11ADD406-B47A-4E10-BA11-18F5BD2F08E2}" type="presOf" srcId="{B87B0041-6EF5-4C90-A640-61F5EFABF685}" destId="{498226AB-8C28-462C-80CF-B6DFE230576A}" srcOrd="0" destOrd="0" presId="urn:microsoft.com/office/officeart/2005/8/layout/pyramid1"/>
    <dgm:cxn modelId="{ED55A15A-F1A5-4EF6-8F04-BF07C82227B4}" type="presOf" srcId="{B87B0041-6EF5-4C90-A640-61F5EFABF685}" destId="{586B0534-F090-4BFC-8204-22E13B1ADC5B}" srcOrd="1" destOrd="0" presId="urn:microsoft.com/office/officeart/2005/8/layout/pyramid1"/>
    <dgm:cxn modelId="{8EFBB0C9-0CC2-4CE6-9189-587091A64C64}" srcId="{47144A05-5FA4-488A-8D7B-84A64D35C5AA}" destId="{B87B0041-6EF5-4C90-A640-61F5EFABF685}" srcOrd="0" destOrd="0" parTransId="{5FEF8F8C-BDCD-4953-9A32-35FCF9C5381A}" sibTransId="{917E9E18-46A1-457D-97CC-4F6511AD422A}"/>
    <dgm:cxn modelId="{C28DBF11-4F3A-4987-9BE4-97001E73B29A}" type="presOf" srcId="{4DB46E02-EE77-43E0-85C2-36578EDD306F}" destId="{4559A392-87CE-4279-BA91-3B8F195E50AE}" srcOrd="0" destOrd="0" presId="urn:microsoft.com/office/officeart/2005/8/layout/pyramid1"/>
    <dgm:cxn modelId="{DEB80659-221F-427C-8975-ECFCE79A134D}" srcId="{47144A05-5FA4-488A-8D7B-84A64D35C5AA}" destId="{A8B25647-93DF-4179-A404-ED5B819633E6}" srcOrd="1" destOrd="0" parTransId="{154B618C-71A0-44EA-BDF2-41FE2B49EDA2}" sibTransId="{4C9EEF7B-090A-4E72-83ED-EE6B08FD4716}"/>
    <dgm:cxn modelId="{864A911B-3E2E-43C0-BB7E-1DBCF7EFE883}" type="presOf" srcId="{47144A05-5FA4-488A-8D7B-84A64D35C5AA}" destId="{34A0DFDA-7209-4242-8B2C-D1787EBB39C0}" srcOrd="0" destOrd="0" presId="urn:microsoft.com/office/officeart/2005/8/layout/pyramid1"/>
    <dgm:cxn modelId="{6DA6B2AB-E66A-42CA-9AD8-A5E4196FF620}" type="presOf" srcId="{4DB46E02-EE77-43E0-85C2-36578EDD306F}" destId="{E4A6D87A-B8A0-4022-B7CE-737573D1051E}" srcOrd="1" destOrd="0" presId="urn:microsoft.com/office/officeart/2005/8/layout/pyramid1"/>
    <dgm:cxn modelId="{4775DD18-AD59-46A7-A6AE-11CE8432FCF5}" type="presOf" srcId="{A8B25647-93DF-4179-A404-ED5B819633E6}" destId="{207B535D-12BF-41A7-9FF3-74D83D141219}" srcOrd="0" destOrd="0" presId="urn:microsoft.com/office/officeart/2005/8/layout/pyramid1"/>
    <dgm:cxn modelId="{50736913-659E-4E3A-9A4F-2EB518FDED00}" type="presParOf" srcId="{34A0DFDA-7209-4242-8B2C-D1787EBB39C0}" destId="{8B3533F4-D683-4931-A04F-75953EC4712C}" srcOrd="0" destOrd="0" presId="urn:microsoft.com/office/officeart/2005/8/layout/pyramid1"/>
    <dgm:cxn modelId="{CB034696-D3B7-4B25-B78B-D8B4199E6197}" type="presParOf" srcId="{8B3533F4-D683-4931-A04F-75953EC4712C}" destId="{498226AB-8C28-462C-80CF-B6DFE230576A}" srcOrd="0" destOrd="0" presId="urn:microsoft.com/office/officeart/2005/8/layout/pyramid1"/>
    <dgm:cxn modelId="{0A6C440E-9E1C-4DE2-81CC-5693BB77A568}" type="presParOf" srcId="{8B3533F4-D683-4931-A04F-75953EC4712C}" destId="{586B0534-F090-4BFC-8204-22E13B1ADC5B}" srcOrd="1" destOrd="0" presId="urn:microsoft.com/office/officeart/2005/8/layout/pyramid1"/>
    <dgm:cxn modelId="{7B0CA934-6231-43C5-BA19-E35DBA580EC6}" type="presParOf" srcId="{34A0DFDA-7209-4242-8B2C-D1787EBB39C0}" destId="{8F0A236C-854C-4CB4-9BA0-74DCD200B4EB}" srcOrd="1" destOrd="0" presId="urn:microsoft.com/office/officeart/2005/8/layout/pyramid1"/>
    <dgm:cxn modelId="{6499DC86-C67A-454D-BEBC-461176023819}" type="presParOf" srcId="{8F0A236C-854C-4CB4-9BA0-74DCD200B4EB}" destId="{207B535D-12BF-41A7-9FF3-74D83D141219}" srcOrd="0" destOrd="0" presId="urn:microsoft.com/office/officeart/2005/8/layout/pyramid1"/>
    <dgm:cxn modelId="{B13920A8-A82C-4720-8E53-4EE163864C97}" type="presParOf" srcId="{8F0A236C-854C-4CB4-9BA0-74DCD200B4EB}" destId="{1D46A29E-7205-4E11-9EB4-C0CD2AD5FF65}" srcOrd="1" destOrd="0" presId="urn:microsoft.com/office/officeart/2005/8/layout/pyramid1"/>
    <dgm:cxn modelId="{8A479813-C26B-467A-8708-8BB321C8AEC1}" type="presParOf" srcId="{34A0DFDA-7209-4242-8B2C-D1787EBB39C0}" destId="{A4858465-B74C-4BAC-B97E-49E6830E255C}" srcOrd="2" destOrd="0" presId="urn:microsoft.com/office/officeart/2005/8/layout/pyramid1"/>
    <dgm:cxn modelId="{E339F2B8-17F6-4391-A8E8-FD340233CDEE}" type="presParOf" srcId="{A4858465-B74C-4BAC-B97E-49E6830E255C}" destId="{4559A392-87CE-4279-BA91-3B8F195E50AE}" srcOrd="0" destOrd="0" presId="urn:microsoft.com/office/officeart/2005/8/layout/pyramid1"/>
    <dgm:cxn modelId="{20CD92F1-E2FF-4258-ADD2-5D8CB5C5D868}" type="presParOf" srcId="{A4858465-B74C-4BAC-B97E-49E6830E255C}" destId="{E4A6D87A-B8A0-4022-B7CE-737573D105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A782B7-751C-4A43-A087-B3C7CABA6995}" type="doc">
      <dgm:prSet loTypeId="urn:microsoft.com/office/officeart/2005/8/layout/pyramid3" loCatId="pyramid" qsTypeId="urn:microsoft.com/office/officeart/2005/8/quickstyle/simple1" qsCatId="simple" csTypeId="urn:microsoft.com/office/officeart/2005/8/colors/colorful1#2" csCatId="colorful" phldr="1"/>
      <dgm:spPr/>
    </dgm:pt>
    <dgm:pt modelId="{14D7EDD4-9A9D-4397-9494-3261EFE55A00}">
      <dgm:prSet phldrT="[Text]" custT="1"/>
      <dgm:spPr/>
      <dgm:t>
        <a:bodyPr/>
        <a:lstStyle/>
        <a:p>
          <a:r>
            <a:rPr lang="sk-SK" sz="3600" dirty="0" smtClean="0"/>
            <a:t>10</a:t>
          </a:r>
          <a:endParaRPr lang="sk-SK" sz="3600" dirty="0"/>
        </a:p>
      </dgm:t>
    </dgm:pt>
    <dgm:pt modelId="{F3D4A3F9-5598-4B88-9457-75E31FB22C5B}" type="parTrans" cxnId="{62633436-121E-4781-AFDD-4C835625AD62}">
      <dgm:prSet/>
      <dgm:spPr/>
      <dgm:t>
        <a:bodyPr/>
        <a:lstStyle/>
        <a:p>
          <a:endParaRPr lang="sk-SK"/>
        </a:p>
      </dgm:t>
    </dgm:pt>
    <dgm:pt modelId="{690BBE17-3B48-4CCF-B9F9-4926D8C1460A}" type="sibTrans" cxnId="{62633436-121E-4781-AFDD-4C835625AD62}">
      <dgm:prSet/>
      <dgm:spPr/>
      <dgm:t>
        <a:bodyPr/>
        <a:lstStyle/>
        <a:p>
          <a:endParaRPr lang="sk-SK"/>
        </a:p>
      </dgm:t>
    </dgm:pt>
    <dgm:pt modelId="{EAF0ED97-0D09-46EB-80E3-3A0C543E2DC1}">
      <dgm:prSet phldrT="[Text]" custT="1"/>
      <dgm:spPr/>
      <dgm:t>
        <a:bodyPr/>
        <a:lstStyle/>
        <a:p>
          <a:r>
            <a:rPr lang="sk-SK" sz="2400" dirty="0" smtClean="0"/>
            <a:t>15</a:t>
          </a:r>
          <a:endParaRPr lang="sk-SK" sz="2400" dirty="0"/>
        </a:p>
      </dgm:t>
    </dgm:pt>
    <dgm:pt modelId="{3EE09940-1ABD-488A-BA65-B9A799D8F646}" type="sibTrans" cxnId="{FE8E62FD-646F-4F75-BD66-1F4FEEE05B9B}">
      <dgm:prSet/>
      <dgm:spPr/>
      <dgm:t>
        <a:bodyPr/>
        <a:lstStyle/>
        <a:p>
          <a:endParaRPr lang="sk-SK"/>
        </a:p>
      </dgm:t>
    </dgm:pt>
    <dgm:pt modelId="{AD11C568-80EB-4E19-9F6C-2249A07966F3}" type="parTrans" cxnId="{FE8E62FD-646F-4F75-BD66-1F4FEEE05B9B}">
      <dgm:prSet/>
      <dgm:spPr/>
      <dgm:t>
        <a:bodyPr/>
        <a:lstStyle/>
        <a:p>
          <a:endParaRPr lang="sk-SK"/>
        </a:p>
      </dgm:t>
    </dgm:pt>
    <dgm:pt modelId="{2A6727BB-F726-485A-9C78-30892E139103}">
      <dgm:prSet phldrT="[Text]" custT="1"/>
      <dgm:spPr/>
      <dgm:t>
        <a:bodyPr/>
        <a:lstStyle/>
        <a:p>
          <a:r>
            <a:rPr lang="sk-SK" sz="6000" dirty="0" smtClean="0"/>
            <a:t>6</a:t>
          </a:r>
          <a:endParaRPr lang="sk-SK" sz="6000" dirty="0"/>
        </a:p>
      </dgm:t>
    </dgm:pt>
    <dgm:pt modelId="{32E9CD84-5538-416F-B750-37B11499E0CD}" type="sibTrans" cxnId="{32D185CC-03F3-4E0C-87BF-461FC3208BF5}">
      <dgm:prSet/>
      <dgm:spPr/>
      <dgm:t>
        <a:bodyPr/>
        <a:lstStyle/>
        <a:p>
          <a:endParaRPr lang="sk-SK"/>
        </a:p>
      </dgm:t>
    </dgm:pt>
    <dgm:pt modelId="{0F77C739-A0D8-4D1F-960E-4BA7BFDA9408}" type="parTrans" cxnId="{32D185CC-03F3-4E0C-87BF-461FC3208BF5}">
      <dgm:prSet/>
      <dgm:spPr/>
      <dgm:t>
        <a:bodyPr/>
        <a:lstStyle/>
        <a:p>
          <a:endParaRPr lang="sk-SK"/>
        </a:p>
      </dgm:t>
    </dgm:pt>
    <dgm:pt modelId="{84B31762-A2E6-42E1-B430-A0F89CB02E67}" type="pres">
      <dgm:prSet presAssocID="{66A782B7-751C-4A43-A087-B3C7CABA6995}" presName="Name0" presStyleCnt="0">
        <dgm:presLayoutVars>
          <dgm:dir/>
          <dgm:animLvl val="lvl"/>
          <dgm:resizeHandles val="exact"/>
        </dgm:presLayoutVars>
      </dgm:prSet>
      <dgm:spPr/>
    </dgm:pt>
    <dgm:pt modelId="{9E01A335-2316-44B6-AE32-30E7D589F39F}" type="pres">
      <dgm:prSet presAssocID="{EAF0ED97-0D09-46EB-80E3-3A0C543E2DC1}" presName="Name8" presStyleCnt="0"/>
      <dgm:spPr/>
    </dgm:pt>
    <dgm:pt modelId="{968BF9DB-73D4-43FB-9EAE-F483E8FB8DE3}" type="pres">
      <dgm:prSet presAssocID="{EAF0ED97-0D09-46EB-80E3-3A0C543E2DC1}" presName="level" presStyleLbl="node1" presStyleIdx="0" presStyleCnt="3" custLinFactNeighborX="-96" custLinFactNeighborY="638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C4A8BA5-C331-4567-8B46-2E728D0D4F05}" type="pres">
      <dgm:prSet presAssocID="{EAF0ED97-0D09-46EB-80E3-3A0C543E2D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5E38893-4B12-4E2A-84C7-933EA874A03B}" type="pres">
      <dgm:prSet presAssocID="{14D7EDD4-9A9D-4397-9494-3261EFE55A00}" presName="Name8" presStyleCnt="0"/>
      <dgm:spPr/>
    </dgm:pt>
    <dgm:pt modelId="{9FA32B14-2103-4618-9219-B2612CCCE724}" type="pres">
      <dgm:prSet presAssocID="{14D7EDD4-9A9D-4397-9494-3261EFE55A00}" presName="level" presStyleLbl="node1" presStyleIdx="1" presStyleCnt="3" custLinFactNeighborX="388" custLinFactNeighborY="995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4E9D1FF-D9B7-405B-AB64-F127F2B621FB}" type="pres">
      <dgm:prSet presAssocID="{14D7EDD4-9A9D-4397-9494-3261EFE55A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2CFE352-3835-43EC-9893-51230EDC9982}" type="pres">
      <dgm:prSet presAssocID="{2A6727BB-F726-485A-9C78-30892E139103}" presName="Name8" presStyleCnt="0"/>
      <dgm:spPr/>
    </dgm:pt>
    <dgm:pt modelId="{BD4AE69D-BDE1-4DBC-ACBB-B862F0B8F0CE}" type="pres">
      <dgm:prSet presAssocID="{2A6727BB-F726-485A-9C78-30892E13910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6987DD6-5AA1-45EA-929E-8EE61371007A}" type="pres">
      <dgm:prSet presAssocID="{2A6727BB-F726-485A-9C78-30892E1391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FAA9DD5B-7FDB-41DF-84B1-91CB5F9957C9}" type="presOf" srcId="{14D7EDD4-9A9D-4397-9494-3261EFE55A00}" destId="{9FA32B14-2103-4618-9219-B2612CCCE724}" srcOrd="0" destOrd="0" presId="urn:microsoft.com/office/officeart/2005/8/layout/pyramid3"/>
    <dgm:cxn modelId="{FE8E62FD-646F-4F75-BD66-1F4FEEE05B9B}" srcId="{66A782B7-751C-4A43-A087-B3C7CABA6995}" destId="{EAF0ED97-0D09-46EB-80E3-3A0C543E2DC1}" srcOrd="0" destOrd="0" parTransId="{AD11C568-80EB-4E19-9F6C-2249A07966F3}" sibTransId="{3EE09940-1ABD-488A-BA65-B9A799D8F646}"/>
    <dgm:cxn modelId="{D83EE3E6-2968-403D-ABC8-4244E3CC98B1}" type="presOf" srcId="{EAF0ED97-0D09-46EB-80E3-3A0C543E2DC1}" destId="{968BF9DB-73D4-43FB-9EAE-F483E8FB8DE3}" srcOrd="0" destOrd="0" presId="urn:microsoft.com/office/officeart/2005/8/layout/pyramid3"/>
    <dgm:cxn modelId="{3FAA4948-5118-4EA9-AC1A-BECFD292232C}" type="presOf" srcId="{2A6727BB-F726-485A-9C78-30892E139103}" destId="{66987DD6-5AA1-45EA-929E-8EE61371007A}" srcOrd="1" destOrd="0" presId="urn:microsoft.com/office/officeart/2005/8/layout/pyramid3"/>
    <dgm:cxn modelId="{07877EAC-0F37-49C7-918B-54CB6D9C0926}" type="presOf" srcId="{14D7EDD4-9A9D-4397-9494-3261EFE55A00}" destId="{94E9D1FF-D9B7-405B-AB64-F127F2B621FB}" srcOrd="1" destOrd="0" presId="urn:microsoft.com/office/officeart/2005/8/layout/pyramid3"/>
    <dgm:cxn modelId="{C3769679-1B83-42F9-B587-E8CBC6CB0E94}" type="presOf" srcId="{EAF0ED97-0D09-46EB-80E3-3A0C543E2DC1}" destId="{FC4A8BA5-C331-4567-8B46-2E728D0D4F05}" srcOrd="1" destOrd="0" presId="urn:microsoft.com/office/officeart/2005/8/layout/pyramid3"/>
    <dgm:cxn modelId="{32D185CC-03F3-4E0C-87BF-461FC3208BF5}" srcId="{66A782B7-751C-4A43-A087-B3C7CABA6995}" destId="{2A6727BB-F726-485A-9C78-30892E139103}" srcOrd="2" destOrd="0" parTransId="{0F77C739-A0D8-4D1F-960E-4BA7BFDA9408}" sibTransId="{32E9CD84-5538-416F-B750-37B11499E0CD}"/>
    <dgm:cxn modelId="{AAD9E072-9677-4195-9081-22F90ECC56A2}" type="presOf" srcId="{2A6727BB-F726-485A-9C78-30892E139103}" destId="{BD4AE69D-BDE1-4DBC-ACBB-B862F0B8F0CE}" srcOrd="0" destOrd="0" presId="urn:microsoft.com/office/officeart/2005/8/layout/pyramid3"/>
    <dgm:cxn modelId="{62633436-121E-4781-AFDD-4C835625AD62}" srcId="{66A782B7-751C-4A43-A087-B3C7CABA6995}" destId="{14D7EDD4-9A9D-4397-9494-3261EFE55A00}" srcOrd="1" destOrd="0" parTransId="{F3D4A3F9-5598-4B88-9457-75E31FB22C5B}" sibTransId="{690BBE17-3B48-4CCF-B9F9-4926D8C1460A}"/>
    <dgm:cxn modelId="{A9B67420-FD5F-4922-BEDD-1AEC78A1E3FE}" type="presOf" srcId="{66A782B7-751C-4A43-A087-B3C7CABA6995}" destId="{84B31762-A2E6-42E1-B430-A0F89CB02E67}" srcOrd="0" destOrd="0" presId="urn:microsoft.com/office/officeart/2005/8/layout/pyramid3"/>
    <dgm:cxn modelId="{D93F19E6-5DC9-44A0-AFDD-5EFA6528961A}" type="presParOf" srcId="{84B31762-A2E6-42E1-B430-A0F89CB02E67}" destId="{9E01A335-2316-44B6-AE32-30E7D589F39F}" srcOrd="0" destOrd="0" presId="urn:microsoft.com/office/officeart/2005/8/layout/pyramid3"/>
    <dgm:cxn modelId="{A5F31E17-D1EA-4C65-9700-AF5FACB54BDA}" type="presParOf" srcId="{9E01A335-2316-44B6-AE32-30E7D589F39F}" destId="{968BF9DB-73D4-43FB-9EAE-F483E8FB8DE3}" srcOrd="0" destOrd="0" presId="urn:microsoft.com/office/officeart/2005/8/layout/pyramid3"/>
    <dgm:cxn modelId="{7A847C86-CAF8-49F1-9705-691E0C4B86E8}" type="presParOf" srcId="{9E01A335-2316-44B6-AE32-30E7D589F39F}" destId="{FC4A8BA5-C331-4567-8B46-2E728D0D4F05}" srcOrd="1" destOrd="0" presId="urn:microsoft.com/office/officeart/2005/8/layout/pyramid3"/>
    <dgm:cxn modelId="{BE5417A8-0B5D-4962-B387-86C041809D89}" type="presParOf" srcId="{84B31762-A2E6-42E1-B430-A0F89CB02E67}" destId="{E5E38893-4B12-4E2A-84C7-933EA874A03B}" srcOrd="1" destOrd="0" presId="urn:microsoft.com/office/officeart/2005/8/layout/pyramid3"/>
    <dgm:cxn modelId="{1F7937D0-FC29-43AB-9815-74DFEFE5637F}" type="presParOf" srcId="{E5E38893-4B12-4E2A-84C7-933EA874A03B}" destId="{9FA32B14-2103-4618-9219-B2612CCCE724}" srcOrd="0" destOrd="0" presId="urn:microsoft.com/office/officeart/2005/8/layout/pyramid3"/>
    <dgm:cxn modelId="{B659A482-A4C8-4732-8564-619A42DF587B}" type="presParOf" srcId="{E5E38893-4B12-4E2A-84C7-933EA874A03B}" destId="{94E9D1FF-D9B7-405B-AB64-F127F2B621FB}" srcOrd="1" destOrd="0" presId="urn:microsoft.com/office/officeart/2005/8/layout/pyramid3"/>
    <dgm:cxn modelId="{65C99D6C-49FD-4C6F-9E05-47FD40C65ED8}" type="presParOf" srcId="{84B31762-A2E6-42E1-B430-A0F89CB02E67}" destId="{22CFE352-3835-43EC-9893-51230EDC9982}" srcOrd="2" destOrd="0" presId="urn:microsoft.com/office/officeart/2005/8/layout/pyramid3"/>
    <dgm:cxn modelId="{EEC5B997-BBFC-4EA7-B917-5CECF92618E9}" type="presParOf" srcId="{22CFE352-3835-43EC-9893-51230EDC9982}" destId="{BD4AE69D-BDE1-4DBC-ACBB-B862F0B8F0CE}" srcOrd="0" destOrd="0" presId="urn:microsoft.com/office/officeart/2005/8/layout/pyramid3"/>
    <dgm:cxn modelId="{394CFB2A-0965-44E0-A729-911B84AE06B5}" type="presParOf" srcId="{22CFE352-3835-43EC-9893-51230EDC9982}" destId="{66987DD6-5AA1-45EA-929E-8EE61371007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9BC797-EB65-4258-9860-25F145A0AE65}" type="doc">
      <dgm:prSet loTypeId="urn:microsoft.com/office/officeart/2005/8/layout/cycle6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E4859FF5-5504-414E-8E48-C58E0813FD04}">
      <dgm:prSet phldrT="[Text]" custT="1"/>
      <dgm:spPr/>
      <dgm:t>
        <a:bodyPr/>
        <a:lstStyle/>
        <a:p>
          <a:r>
            <a:rPr lang="en-GB" sz="2000" b="1" noProof="0" smtClean="0"/>
            <a:t>Ch</a:t>
          </a:r>
          <a:r>
            <a:rPr lang="sk-SK" sz="2000" b="1" noProof="0" smtClean="0"/>
            <a:t>émia</a:t>
          </a:r>
          <a:r>
            <a:rPr lang="en-GB" sz="2000" b="1" noProof="0" smtClean="0"/>
            <a:t>, </a:t>
          </a:r>
          <a:r>
            <a:rPr lang="sk-SK" sz="2000" b="1" noProof="0" smtClean="0"/>
            <a:t>medicínska chémia a c</a:t>
          </a:r>
          <a:r>
            <a:rPr lang="en-GB" sz="2000" b="1" noProof="0" smtClean="0"/>
            <a:t>hemic</a:t>
          </a:r>
          <a:r>
            <a:rPr lang="sk-SK" sz="2000" b="1" noProof="0" smtClean="0"/>
            <a:t>ké m</a:t>
          </a:r>
          <a:r>
            <a:rPr lang="en-GB" sz="2000" b="1" noProof="0" smtClean="0"/>
            <a:t>ateri</a:t>
          </a:r>
          <a:r>
            <a:rPr lang="sk-SK" sz="2000" b="1" noProof="0" smtClean="0"/>
            <a:t>ály</a:t>
          </a:r>
          <a:endParaRPr lang="en-GB" sz="2000" b="1" noProof="0" dirty="0"/>
        </a:p>
      </dgm:t>
    </dgm:pt>
    <dgm:pt modelId="{5FA3D82C-B9A5-4CBC-9AAF-42EFD7E52120}" type="parTrans" cxnId="{5F4759A1-CE8D-4C19-8AE4-EA792D0AEBE2}">
      <dgm:prSet/>
      <dgm:spPr/>
      <dgm:t>
        <a:bodyPr/>
        <a:lstStyle/>
        <a:p>
          <a:endParaRPr lang="sk-SK" sz="1600"/>
        </a:p>
      </dgm:t>
    </dgm:pt>
    <dgm:pt modelId="{581ED8A8-75B2-4CD3-A573-34116026A3EA}" type="sibTrans" cxnId="{5F4759A1-CE8D-4C19-8AE4-EA792D0AEBE2}">
      <dgm:prSet/>
      <dgm:spPr/>
      <dgm:t>
        <a:bodyPr/>
        <a:lstStyle/>
        <a:p>
          <a:endParaRPr lang="en-GB" sz="1600" noProof="0" dirty="0"/>
        </a:p>
      </dgm:t>
    </dgm:pt>
    <dgm:pt modelId="{3B9287BE-2C2D-4B9F-8642-11AF9E6C324B}">
      <dgm:prSet phldrT="[Text]" custT="1"/>
      <dgm:spPr/>
      <dgm:t>
        <a:bodyPr/>
        <a:lstStyle/>
        <a:p>
          <a:r>
            <a:rPr lang="en-GB" sz="2000" b="1" noProof="0" smtClean="0"/>
            <a:t>Biotechnol</a:t>
          </a:r>
          <a:r>
            <a:rPr lang="sk-SK" sz="2000" b="1" noProof="0" smtClean="0"/>
            <a:t>ó</a:t>
          </a:r>
          <a:r>
            <a:rPr lang="en-GB" sz="2000" b="1" noProof="0" smtClean="0"/>
            <a:t>g</a:t>
          </a:r>
          <a:r>
            <a:rPr lang="sk-SK" sz="2000" b="1" noProof="0" smtClean="0"/>
            <a:t>ie</a:t>
          </a:r>
          <a:endParaRPr lang="en-GB" sz="2000" b="1" noProof="0" dirty="0"/>
        </a:p>
      </dgm:t>
    </dgm:pt>
    <dgm:pt modelId="{B359263D-3E61-4936-A638-37A532ED6119}" type="parTrans" cxnId="{AAFE2658-6994-45BA-9977-3D1B3D4575B0}">
      <dgm:prSet/>
      <dgm:spPr/>
      <dgm:t>
        <a:bodyPr/>
        <a:lstStyle/>
        <a:p>
          <a:endParaRPr lang="sk-SK" sz="1600"/>
        </a:p>
      </dgm:t>
    </dgm:pt>
    <dgm:pt modelId="{1D1554C8-7C1E-4101-A331-80F0671BE5ED}" type="sibTrans" cxnId="{AAFE2658-6994-45BA-9977-3D1B3D4575B0}">
      <dgm:prSet/>
      <dgm:spPr/>
      <dgm:t>
        <a:bodyPr/>
        <a:lstStyle/>
        <a:p>
          <a:endParaRPr lang="en-GB" sz="1600" noProof="0" dirty="0"/>
        </a:p>
      </dgm:t>
    </dgm:pt>
    <dgm:pt modelId="{89019DF8-2797-4F3B-9FE1-EEE81AD055B5}">
      <dgm:prSet phldrT="[Text]" custT="1"/>
      <dgm:spPr/>
      <dgm:t>
        <a:bodyPr/>
        <a:lstStyle/>
        <a:p>
          <a:r>
            <a:rPr lang="sk-SK" sz="2000" b="1" noProof="0" dirty="0" smtClean="0"/>
            <a:t>Potraviny, výživa, kozmetika</a:t>
          </a:r>
          <a:endParaRPr lang="en-GB" sz="2000" b="1" noProof="0" dirty="0"/>
        </a:p>
      </dgm:t>
    </dgm:pt>
    <dgm:pt modelId="{9FD44E78-2AD7-4C4C-80D3-30B3085564A1}" type="parTrans" cxnId="{0B550D5A-D762-42F4-9EF7-3FC523271304}">
      <dgm:prSet/>
      <dgm:spPr/>
      <dgm:t>
        <a:bodyPr/>
        <a:lstStyle/>
        <a:p>
          <a:endParaRPr lang="sk-SK" sz="1600"/>
        </a:p>
      </dgm:t>
    </dgm:pt>
    <dgm:pt modelId="{D5995733-F218-414E-B470-FBA7E96D415E}" type="sibTrans" cxnId="{0B550D5A-D762-42F4-9EF7-3FC523271304}">
      <dgm:prSet/>
      <dgm:spPr/>
      <dgm:t>
        <a:bodyPr/>
        <a:lstStyle/>
        <a:p>
          <a:endParaRPr lang="en-GB" sz="1600" noProof="0" dirty="0"/>
        </a:p>
      </dgm:t>
    </dgm:pt>
    <dgm:pt modelId="{B7B3792B-BAAA-4906-A1E2-F35F256B5091}">
      <dgm:prSet phldrT="[Text]" custT="1"/>
      <dgm:spPr/>
      <dgm:t>
        <a:bodyPr/>
        <a:lstStyle/>
        <a:p>
          <a:r>
            <a:rPr lang="en-GB" sz="2000" b="1" noProof="0" smtClean="0"/>
            <a:t>Chemic</a:t>
          </a:r>
          <a:r>
            <a:rPr lang="sk-SK" sz="2000" b="1" noProof="0" smtClean="0"/>
            <a:t>ké</a:t>
          </a:r>
          <a:r>
            <a:rPr lang="en-GB" sz="2000" b="1" noProof="0" smtClean="0"/>
            <a:t> </a:t>
          </a:r>
          <a:r>
            <a:rPr lang="sk-SK" sz="2000" b="1" noProof="0" smtClean="0"/>
            <a:t>inžinierstvo</a:t>
          </a:r>
          <a:endParaRPr lang="en-GB" sz="2000" b="1" noProof="0" dirty="0"/>
        </a:p>
      </dgm:t>
    </dgm:pt>
    <dgm:pt modelId="{D2C5E045-1B31-4056-807B-9CF00D153DEA}" type="parTrans" cxnId="{49CB7716-2942-417C-B631-ABC841BC4EE5}">
      <dgm:prSet/>
      <dgm:spPr/>
      <dgm:t>
        <a:bodyPr/>
        <a:lstStyle/>
        <a:p>
          <a:endParaRPr lang="sk-SK" sz="1600"/>
        </a:p>
      </dgm:t>
    </dgm:pt>
    <dgm:pt modelId="{186963DD-DCA7-4E86-B349-091C1359C60E}" type="sibTrans" cxnId="{49CB7716-2942-417C-B631-ABC841BC4EE5}">
      <dgm:prSet/>
      <dgm:spPr/>
      <dgm:t>
        <a:bodyPr/>
        <a:lstStyle/>
        <a:p>
          <a:endParaRPr lang="en-GB" sz="1600" noProof="0" dirty="0"/>
        </a:p>
      </dgm:t>
    </dgm:pt>
    <dgm:pt modelId="{5F1B2E5B-7B73-41DD-9050-313E7138A126}">
      <dgm:prSet phldrT="[Text]" custT="1"/>
      <dgm:spPr/>
      <dgm:t>
        <a:bodyPr/>
        <a:lstStyle/>
        <a:p>
          <a:r>
            <a:rPr lang="sk-SK" sz="2000" b="1" noProof="0" dirty="0" smtClean="0"/>
            <a:t>Riadenie procesov</a:t>
          </a:r>
          <a:endParaRPr lang="en-GB" sz="2000" b="1" noProof="0" dirty="0"/>
        </a:p>
      </dgm:t>
    </dgm:pt>
    <dgm:pt modelId="{884B5979-49B1-46DB-A4E5-F297E062A9A1}" type="parTrans" cxnId="{6D807A09-CD3D-4679-9D4D-19A9845006D6}">
      <dgm:prSet/>
      <dgm:spPr/>
      <dgm:t>
        <a:bodyPr/>
        <a:lstStyle/>
        <a:p>
          <a:endParaRPr lang="sk-SK" sz="1600"/>
        </a:p>
      </dgm:t>
    </dgm:pt>
    <dgm:pt modelId="{8140524D-805E-4FE3-8BE0-2411DF886E6D}" type="sibTrans" cxnId="{6D807A09-CD3D-4679-9D4D-19A9845006D6}">
      <dgm:prSet/>
      <dgm:spPr/>
      <dgm:t>
        <a:bodyPr/>
        <a:lstStyle/>
        <a:p>
          <a:endParaRPr lang="en-GB" sz="1600" noProof="0" dirty="0"/>
        </a:p>
      </dgm:t>
    </dgm:pt>
    <dgm:pt modelId="{9D02151D-9A4A-4FE8-A385-87C2FCF314F8}">
      <dgm:prSet phldrT="[Text]" custT="1"/>
      <dgm:spPr/>
      <dgm:t>
        <a:bodyPr/>
        <a:lstStyle/>
        <a:p>
          <a:r>
            <a:rPr lang="en-US" sz="2000" b="1" dirty="0" err="1" smtClean="0"/>
            <a:t>Bioch</a:t>
          </a:r>
          <a:r>
            <a:rPr lang="sk-SK" sz="2000" b="1" dirty="0" smtClean="0"/>
            <a:t>é</a:t>
          </a:r>
          <a:r>
            <a:rPr lang="en-US" sz="2000" b="1" dirty="0" smtClean="0"/>
            <a:t>mi</a:t>
          </a:r>
          <a:r>
            <a:rPr lang="sk-SK" sz="2000" b="1" dirty="0" smtClean="0"/>
            <a:t>a</a:t>
          </a:r>
          <a:r>
            <a:rPr lang="en-US" sz="2000" b="1" dirty="0" smtClean="0"/>
            <a:t> a</a:t>
          </a:r>
          <a:r>
            <a:rPr lang="sk-SK" sz="2000" b="1" dirty="0" smtClean="0"/>
            <a:t> b</a:t>
          </a:r>
          <a:r>
            <a:rPr lang="en-US" sz="2000" b="1" dirty="0" err="1" smtClean="0"/>
            <a:t>io</a:t>
          </a:r>
          <a:r>
            <a:rPr lang="sk-SK" sz="2000" b="1" dirty="0" smtClean="0"/>
            <a:t>f</a:t>
          </a:r>
          <a:r>
            <a:rPr lang="en-US" sz="2000" b="1" dirty="0" smtClean="0"/>
            <a:t>y</a:t>
          </a:r>
          <a:r>
            <a:rPr lang="sk-SK" sz="2000" b="1" dirty="0" smtClean="0"/>
            <a:t>z</a:t>
          </a:r>
          <a:r>
            <a:rPr lang="en-US" sz="2000" b="1" dirty="0" err="1" smtClean="0"/>
            <a:t>i</a:t>
          </a:r>
          <a:r>
            <a:rPr lang="sk-SK" sz="2000" b="1" dirty="0" err="1" smtClean="0"/>
            <a:t>kálna</a:t>
          </a:r>
          <a:r>
            <a:rPr lang="sk-SK" sz="2000" b="1" dirty="0" smtClean="0"/>
            <a:t> </a:t>
          </a:r>
          <a:r>
            <a:rPr lang="en-US" sz="2000" b="1" dirty="0" smtClean="0"/>
            <a:t> </a:t>
          </a:r>
          <a:r>
            <a:rPr lang="sk-SK" sz="2000" b="1" dirty="0" smtClean="0"/>
            <a:t>c</a:t>
          </a:r>
          <a:r>
            <a:rPr lang="en-US" sz="2000" b="1" dirty="0" smtClean="0"/>
            <a:t>h</a:t>
          </a:r>
          <a:r>
            <a:rPr lang="sk-SK" sz="2000" b="1" dirty="0" smtClean="0"/>
            <a:t>é</a:t>
          </a:r>
          <a:r>
            <a:rPr lang="en-US" sz="2000" b="1" dirty="0" smtClean="0"/>
            <a:t>mi</a:t>
          </a:r>
          <a:r>
            <a:rPr lang="sk-SK" sz="2000" b="1" dirty="0" smtClean="0"/>
            <a:t>a</a:t>
          </a:r>
          <a:r>
            <a:rPr lang="en-US" sz="2000" b="1" dirty="0" smtClean="0"/>
            <a:t> </a:t>
          </a:r>
          <a:r>
            <a:rPr lang="sk-SK" sz="2000" b="1" dirty="0" smtClean="0"/>
            <a:t>pre f</a:t>
          </a:r>
          <a:r>
            <a:rPr lang="en-US" sz="2000" b="1" dirty="0" err="1" smtClean="0"/>
            <a:t>armaceutic</a:t>
          </a:r>
          <a:r>
            <a:rPr lang="sk-SK" sz="2000" b="1" dirty="0" smtClean="0"/>
            <a:t>ké</a:t>
          </a:r>
          <a:r>
            <a:rPr lang="en-US" sz="2000" b="1" dirty="0" smtClean="0"/>
            <a:t> </a:t>
          </a:r>
          <a:r>
            <a:rPr lang="sk-SK" sz="2000" b="1" dirty="0" smtClean="0"/>
            <a:t>a</a:t>
          </a:r>
          <a:r>
            <a:rPr lang="en-US" sz="2000" b="1" dirty="0" err="1" smtClean="0"/>
            <a:t>pli</a:t>
          </a:r>
          <a:r>
            <a:rPr lang="sk-SK" sz="2000" b="1" dirty="0" err="1" smtClean="0"/>
            <a:t>kácie</a:t>
          </a:r>
          <a:endParaRPr lang="en-GB" sz="2000" b="1" noProof="0" dirty="0"/>
        </a:p>
      </dgm:t>
    </dgm:pt>
    <dgm:pt modelId="{402BAB20-B0F4-40FC-AEE2-AA26A6CC8BA2}" type="parTrans" cxnId="{684D2147-C56C-43CE-A9F6-88DE48B49A88}">
      <dgm:prSet/>
      <dgm:spPr/>
      <dgm:t>
        <a:bodyPr/>
        <a:lstStyle/>
        <a:p>
          <a:endParaRPr lang="sk-SK"/>
        </a:p>
      </dgm:t>
    </dgm:pt>
    <dgm:pt modelId="{DAAF373F-2A7A-4592-880C-F26DDF0008F2}" type="sibTrans" cxnId="{684D2147-C56C-43CE-A9F6-88DE48B49A88}">
      <dgm:prSet/>
      <dgm:spPr/>
      <dgm:t>
        <a:bodyPr/>
        <a:lstStyle/>
        <a:p>
          <a:endParaRPr lang="sk-SK"/>
        </a:p>
      </dgm:t>
    </dgm:pt>
    <dgm:pt modelId="{68454CE8-24B2-42E8-9637-99E36DE22178}" type="pres">
      <dgm:prSet presAssocID="{F19BC797-EB65-4258-9860-25F145A0AE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BC3D114-3F7A-48ED-97A2-22503C9D6440}" type="pres">
      <dgm:prSet presAssocID="{E4859FF5-5504-414E-8E48-C58E0813FD04}" presName="node" presStyleLbl="node1" presStyleIdx="0" presStyleCnt="6" custScaleX="146810" custScaleY="156021" custRadScaleRad="116637" custRadScaleInc="21489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1DAC77F-E467-4708-9318-A3EF685E4790}" type="pres">
      <dgm:prSet presAssocID="{E4859FF5-5504-414E-8E48-C58E0813FD04}" presName="spNode" presStyleCnt="0"/>
      <dgm:spPr/>
      <dgm:t>
        <a:bodyPr/>
        <a:lstStyle/>
        <a:p>
          <a:endParaRPr lang="sk-SK"/>
        </a:p>
      </dgm:t>
    </dgm:pt>
    <dgm:pt modelId="{33C2E29A-2882-467B-973D-9FE94868FDB3}" type="pres">
      <dgm:prSet presAssocID="{581ED8A8-75B2-4CD3-A573-34116026A3EA}" presName="sibTrans" presStyleLbl="sibTrans1D1" presStyleIdx="0" presStyleCnt="6"/>
      <dgm:spPr/>
      <dgm:t>
        <a:bodyPr/>
        <a:lstStyle/>
        <a:p>
          <a:endParaRPr lang="sk-SK"/>
        </a:p>
      </dgm:t>
    </dgm:pt>
    <dgm:pt modelId="{DB7A562E-199E-48FF-970C-9A1012110DC2}" type="pres">
      <dgm:prSet presAssocID="{B7B3792B-BAAA-4906-A1E2-F35F256B5091}" presName="node" presStyleLbl="node1" presStyleIdx="1" presStyleCnt="6" custScaleX="154069" custScaleY="149170" custRadScaleRad="115371" custRadScaleInc="14117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FDE5944-0E2A-4557-A5AB-0C73088C1B2C}" type="pres">
      <dgm:prSet presAssocID="{B7B3792B-BAAA-4906-A1E2-F35F256B5091}" presName="spNode" presStyleCnt="0"/>
      <dgm:spPr/>
      <dgm:t>
        <a:bodyPr/>
        <a:lstStyle/>
        <a:p>
          <a:endParaRPr lang="sk-SK"/>
        </a:p>
      </dgm:t>
    </dgm:pt>
    <dgm:pt modelId="{20765A0A-7219-418D-9D8C-7B192C786384}" type="pres">
      <dgm:prSet presAssocID="{186963DD-DCA7-4E86-B349-091C1359C60E}" presName="sibTrans" presStyleLbl="sibTrans1D1" presStyleIdx="1" presStyleCnt="6"/>
      <dgm:spPr/>
      <dgm:t>
        <a:bodyPr/>
        <a:lstStyle/>
        <a:p>
          <a:endParaRPr lang="sk-SK"/>
        </a:p>
      </dgm:t>
    </dgm:pt>
    <dgm:pt modelId="{BD4FAC31-5D63-4D25-90DE-A4274B9E0291}" type="pres">
      <dgm:prSet presAssocID="{5F1B2E5B-7B73-41DD-9050-313E7138A126}" presName="node" presStyleLbl="node1" presStyleIdx="2" presStyleCnt="6" custScaleX="147268" custScaleY="155524" custRadScaleRad="113187" custRadScaleInc="7940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782497E-39DA-4C0E-8AA9-5C3413B47B45}" type="pres">
      <dgm:prSet presAssocID="{5F1B2E5B-7B73-41DD-9050-313E7138A126}" presName="spNode" presStyleCnt="0"/>
      <dgm:spPr/>
      <dgm:t>
        <a:bodyPr/>
        <a:lstStyle/>
        <a:p>
          <a:endParaRPr lang="sk-SK"/>
        </a:p>
      </dgm:t>
    </dgm:pt>
    <dgm:pt modelId="{5A085246-5C4A-488B-ADD2-6F60E4939B41}" type="pres">
      <dgm:prSet presAssocID="{8140524D-805E-4FE3-8BE0-2411DF886E6D}" presName="sibTrans" presStyleLbl="sibTrans1D1" presStyleIdx="2" presStyleCnt="6"/>
      <dgm:spPr/>
      <dgm:t>
        <a:bodyPr/>
        <a:lstStyle/>
        <a:p>
          <a:endParaRPr lang="sk-SK"/>
        </a:p>
      </dgm:t>
    </dgm:pt>
    <dgm:pt modelId="{C1328D6E-7124-4E5E-8026-6A93A2B652A7}" type="pres">
      <dgm:prSet presAssocID="{89019DF8-2797-4F3B-9FE1-EEE81AD055B5}" presName="node" presStyleLbl="node1" presStyleIdx="3" presStyleCnt="6" custScaleX="147350" custScaleY="161867" custRadScaleRad="117570" custRadScaleInc="23319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5136D9F-D73C-46C2-8EEF-766049B6EE2C}" type="pres">
      <dgm:prSet presAssocID="{89019DF8-2797-4F3B-9FE1-EEE81AD055B5}" presName="spNode" presStyleCnt="0"/>
      <dgm:spPr/>
      <dgm:t>
        <a:bodyPr/>
        <a:lstStyle/>
        <a:p>
          <a:endParaRPr lang="sk-SK"/>
        </a:p>
      </dgm:t>
    </dgm:pt>
    <dgm:pt modelId="{B29CE196-07B2-43D5-B0D0-C7EACA1D3EFB}" type="pres">
      <dgm:prSet presAssocID="{D5995733-F218-414E-B470-FBA7E96D415E}" presName="sibTrans" presStyleLbl="sibTrans1D1" presStyleIdx="3" presStyleCnt="6"/>
      <dgm:spPr/>
      <dgm:t>
        <a:bodyPr/>
        <a:lstStyle/>
        <a:p>
          <a:endParaRPr lang="sk-SK"/>
        </a:p>
      </dgm:t>
    </dgm:pt>
    <dgm:pt modelId="{8E551675-D191-4507-8C74-32432C060BC1}" type="pres">
      <dgm:prSet presAssocID="{3B9287BE-2C2D-4B9F-8642-11AF9E6C324B}" presName="node" presStyleLbl="node1" presStyleIdx="4" presStyleCnt="6" custScaleX="148858" custScaleY="145932" custRadScaleRad="121031" custRadScaleInc="16387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60BDD90-EB83-45BF-A2E0-87BCA7DBCB0A}" type="pres">
      <dgm:prSet presAssocID="{3B9287BE-2C2D-4B9F-8642-11AF9E6C324B}" presName="spNode" presStyleCnt="0"/>
      <dgm:spPr/>
      <dgm:t>
        <a:bodyPr/>
        <a:lstStyle/>
        <a:p>
          <a:endParaRPr lang="sk-SK"/>
        </a:p>
      </dgm:t>
    </dgm:pt>
    <dgm:pt modelId="{F5792E58-A901-46D8-B53F-B90166528816}" type="pres">
      <dgm:prSet presAssocID="{1D1554C8-7C1E-4101-A331-80F0671BE5ED}" presName="sibTrans" presStyleLbl="sibTrans1D1" presStyleIdx="4" presStyleCnt="6"/>
      <dgm:spPr/>
      <dgm:t>
        <a:bodyPr/>
        <a:lstStyle/>
        <a:p>
          <a:endParaRPr lang="sk-SK"/>
        </a:p>
      </dgm:t>
    </dgm:pt>
    <dgm:pt modelId="{DBE680E3-5DE9-4D66-865E-CBE49FBA9BAB}" type="pres">
      <dgm:prSet presAssocID="{9D02151D-9A4A-4FE8-A385-87C2FCF314F8}" presName="node" presStyleLbl="node1" presStyleIdx="5" presStyleCnt="6" custScaleX="142000" custScaleY="161023" custRadScaleRad="120744" custRadScaleInc="8230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B308970-AD8B-4A2B-808A-DE991C0862AD}" type="pres">
      <dgm:prSet presAssocID="{9D02151D-9A4A-4FE8-A385-87C2FCF314F8}" presName="spNode" presStyleCnt="0"/>
      <dgm:spPr/>
      <dgm:t>
        <a:bodyPr/>
        <a:lstStyle/>
        <a:p>
          <a:endParaRPr lang="sk-SK"/>
        </a:p>
      </dgm:t>
    </dgm:pt>
    <dgm:pt modelId="{6E278C45-4D7D-4556-9304-4E358573E5F6}" type="pres">
      <dgm:prSet presAssocID="{DAAF373F-2A7A-4592-880C-F26DDF0008F2}" presName="sibTrans" presStyleLbl="sibTrans1D1" presStyleIdx="5" presStyleCnt="6"/>
      <dgm:spPr/>
      <dgm:t>
        <a:bodyPr/>
        <a:lstStyle/>
        <a:p>
          <a:endParaRPr lang="sk-SK"/>
        </a:p>
      </dgm:t>
    </dgm:pt>
  </dgm:ptLst>
  <dgm:cxnLst>
    <dgm:cxn modelId="{B84DCAC1-219E-45AF-A15E-AE7034001454}" type="presOf" srcId="{89019DF8-2797-4F3B-9FE1-EEE81AD055B5}" destId="{C1328D6E-7124-4E5E-8026-6A93A2B652A7}" srcOrd="0" destOrd="0" presId="urn:microsoft.com/office/officeart/2005/8/layout/cycle6"/>
    <dgm:cxn modelId="{93A4ADB4-2EB4-4E71-910F-1A2F50C11808}" type="presOf" srcId="{581ED8A8-75B2-4CD3-A573-34116026A3EA}" destId="{33C2E29A-2882-467B-973D-9FE94868FDB3}" srcOrd="0" destOrd="0" presId="urn:microsoft.com/office/officeart/2005/8/layout/cycle6"/>
    <dgm:cxn modelId="{6D807A09-CD3D-4679-9D4D-19A9845006D6}" srcId="{F19BC797-EB65-4258-9860-25F145A0AE65}" destId="{5F1B2E5B-7B73-41DD-9050-313E7138A126}" srcOrd="2" destOrd="0" parTransId="{884B5979-49B1-46DB-A4E5-F297E062A9A1}" sibTransId="{8140524D-805E-4FE3-8BE0-2411DF886E6D}"/>
    <dgm:cxn modelId="{7A0837CD-0553-4B8B-BE16-36947F548E68}" type="presOf" srcId="{F19BC797-EB65-4258-9860-25F145A0AE65}" destId="{68454CE8-24B2-42E8-9637-99E36DE22178}" srcOrd="0" destOrd="0" presId="urn:microsoft.com/office/officeart/2005/8/layout/cycle6"/>
    <dgm:cxn modelId="{49CB7716-2942-417C-B631-ABC841BC4EE5}" srcId="{F19BC797-EB65-4258-9860-25F145A0AE65}" destId="{B7B3792B-BAAA-4906-A1E2-F35F256B5091}" srcOrd="1" destOrd="0" parTransId="{D2C5E045-1B31-4056-807B-9CF00D153DEA}" sibTransId="{186963DD-DCA7-4E86-B349-091C1359C60E}"/>
    <dgm:cxn modelId="{AAFE2658-6994-45BA-9977-3D1B3D4575B0}" srcId="{F19BC797-EB65-4258-9860-25F145A0AE65}" destId="{3B9287BE-2C2D-4B9F-8642-11AF9E6C324B}" srcOrd="4" destOrd="0" parTransId="{B359263D-3E61-4936-A638-37A532ED6119}" sibTransId="{1D1554C8-7C1E-4101-A331-80F0671BE5ED}"/>
    <dgm:cxn modelId="{0B550D5A-D762-42F4-9EF7-3FC523271304}" srcId="{F19BC797-EB65-4258-9860-25F145A0AE65}" destId="{89019DF8-2797-4F3B-9FE1-EEE81AD055B5}" srcOrd="3" destOrd="0" parTransId="{9FD44E78-2AD7-4C4C-80D3-30B3085564A1}" sibTransId="{D5995733-F218-414E-B470-FBA7E96D415E}"/>
    <dgm:cxn modelId="{5F4759A1-CE8D-4C19-8AE4-EA792D0AEBE2}" srcId="{F19BC797-EB65-4258-9860-25F145A0AE65}" destId="{E4859FF5-5504-414E-8E48-C58E0813FD04}" srcOrd="0" destOrd="0" parTransId="{5FA3D82C-B9A5-4CBC-9AAF-42EFD7E52120}" sibTransId="{581ED8A8-75B2-4CD3-A573-34116026A3EA}"/>
    <dgm:cxn modelId="{AE29BFAE-1A56-4EDF-B5E4-565885669444}" type="presOf" srcId="{1D1554C8-7C1E-4101-A331-80F0671BE5ED}" destId="{F5792E58-A901-46D8-B53F-B90166528816}" srcOrd="0" destOrd="0" presId="urn:microsoft.com/office/officeart/2005/8/layout/cycle6"/>
    <dgm:cxn modelId="{1D65B55A-9A16-414D-A71D-5AE089DB9C0B}" type="presOf" srcId="{DAAF373F-2A7A-4592-880C-F26DDF0008F2}" destId="{6E278C45-4D7D-4556-9304-4E358573E5F6}" srcOrd="0" destOrd="0" presId="urn:microsoft.com/office/officeart/2005/8/layout/cycle6"/>
    <dgm:cxn modelId="{2910D1F0-EC9D-40A6-8FD9-22F5889F7E8E}" type="presOf" srcId="{9D02151D-9A4A-4FE8-A385-87C2FCF314F8}" destId="{DBE680E3-5DE9-4D66-865E-CBE49FBA9BAB}" srcOrd="0" destOrd="0" presId="urn:microsoft.com/office/officeart/2005/8/layout/cycle6"/>
    <dgm:cxn modelId="{D4C7B75F-E89B-41DB-88B2-1F0D22A7DE64}" type="presOf" srcId="{8140524D-805E-4FE3-8BE0-2411DF886E6D}" destId="{5A085246-5C4A-488B-ADD2-6F60E4939B41}" srcOrd="0" destOrd="0" presId="urn:microsoft.com/office/officeart/2005/8/layout/cycle6"/>
    <dgm:cxn modelId="{6E67F685-9097-4FEA-8249-B3FAF19FB29C}" type="presOf" srcId="{E4859FF5-5504-414E-8E48-C58E0813FD04}" destId="{4BC3D114-3F7A-48ED-97A2-22503C9D6440}" srcOrd="0" destOrd="0" presId="urn:microsoft.com/office/officeart/2005/8/layout/cycle6"/>
    <dgm:cxn modelId="{2B62620A-22B9-4DDA-A2E0-A5FE95B449A2}" type="presOf" srcId="{3B9287BE-2C2D-4B9F-8642-11AF9E6C324B}" destId="{8E551675-D191-4507-8C74-32432C060BC1}" srcOrd="0" destOrd="0" presId="urn:microsoft.com/office/officeart/2005/8/layout/cycle6"/>
    <dgm:cxn modelId="{23B0F8C3-01C7-4598-9A53-466F8A1465A0}" type="presOf" srcId="{5F1B2E5B-7B73-41DD-9050-313E7138A126}" destId="{BD4FAC31-5D63-4D25-90DE-A4274B9E0291}" srcOrd="0" destOrd="0" presId="urn:microsoft.com/office/officeart/2005/8/layout/cycle6"/>
    <dgm:cxn modelId="{D277475E-8B24-467C-8F55-A8ABF4514ADE}" type="presOf" srcId="{D5995733-F218-414E-B470-FBA7E96D415E}" destId="{B29CE196-07B2-43D5-B0D0-C7EACA1D3EFB}" srcOrd="0" destOrd="0" presId="urn:microsoft.com/office/officeart/2005/8/layout/cycle6"/>
    <dgm:cxn modelId="{BE5C9AFD-B2A8-4ECD-8DB1-076A3EA3C407}" type="presOf" srcId="{B7B3792B-BAAA-4906-A1E2-F35F256B5091}" destId="{DB7A562E-199E-48FF-970C-9A1012110DC2}" srcOrd="0" destOrd="0" presId="urn:microsoft.com/office/officeart/2005/8/layout/cycle6"/>
    <dgm:cxn modelId="{684D2147-C56C-43CE-A9F6-88DE48B49A88}" srcId="{F19BC797-EB65-4258-9860-25F145A0AE65}" destId="{9D02151D-9A4A-4FE8-A385-87C2FCF314F8}" srcOrd="5" destOrd="0" parTransId="{402BAB20-B0F4-40FC-AEE2-AA26A6CC8BA2}" sibTransId="{DAAF373F-2A7A-4592-880C-F26DDF0008F2}"/>
    <dgm:cxn modelId="{08E63393-CCB9-4020-A016-0567CD773787}" type="presOf" srcId="{186963DD-DCA7-4E86-B349-091C1359C60E}" destId="{20765A0A-7219-418D-9D8C-7B192C786384}" srcOrd="0" destOrd="0" presId="urn:microsoft.com/office/officeart/2005/8/layout/cycle6"/>
    <dgm:cxn modelId="{A220DE5A-E201-4936-AF32-3C8D3577451F}" type="presParOf" srcId="{68454CE8-24B2-42E8-9637-99E36DE22178}" destId="{4BC3D114-3F7A-48ED-97A2-22503C9D6440}" srcOrd="0" destOrd="0" presId="urn:microsoft.com/office/officeart/2005/8/layout/cycle6"/>
    <dgm:cxn modelId="{B01D817E-9894-4472-8278-200CFE7E7DF9}" type="presParOf" srcId="{68454CE8-24B2-42E8-9637-99E36DE22178}" destId="{B1DAC77F-E467-4708-9318-A3EF685E4790}" srcOrd="1" destOrd="0" presId="urn:microsoft.com/office/officeart/2005/8/layout/cycle6"/>
    <dgm:cxn modelId="{68EDAE9C-DFD4-46DC-9671-DD4B9DECFEF5}" type="presParOf" srcId="{68454CE8-24B2-42E8-9637-99E36DE22178}" destId="{33C2E29A-2882-467B-973D-9FE94868FDB3}" srcOrd="2" destOrd="0" presId="urn:microsoft.com/office/officeart/2005/8/layout/cycle6"/>
    <dgm:cxn modelId="{59583CDD-D81E-47BE-B332-E111AFDCAC72}" type="presParOf" srcId="{68454CE8-24B2-42E8-9637-99E36DE22178}" destId="{DB7A562E-199E-48FF-970C-9A1012110DC2}" srcOrd="3" destOrd="0" presId="urn:microsoft.com/office/officeart/2005/8/layout/cycle6"/>
    <dgm:cxn modelId="{6A545E95-840E-417F-9D7B-FB6FE4ADE64E}" type="presParOf" srcId="{68454CE8-24B2-42E8-9637-99E36DE22178}" destId="{FFDE5944-0E2A-4557-A5AB-0C73088C1B2C}" srcOrd="4" destOrd="0" presId="urn:microsoft.com/office/officeart/2005/8/layout/cycle6"/>
    <dgm:cxn modelId="{85446053-0887-4D5B-90D5-C41E80D9A5AA}" type="presParOf" srcId="{68454CE8-24B2-42E8-9637-99E36DE22178}" destId="{20765A0A-7219-418D-9D8C-7B192C786384}" srcOrd="5" destOrd="0" presId="urn:microsoft.com/office/officeart/2005/8/layout/cycle6"/>
    <dgm:cxn modelId="{762E524E-ECA9-44D1-AFAD-C6924EA410B0}" type="presParOf" srcId="{68454CE8-24B2-42E8-9637-99E36DE22178}" destId="{BD4FAC31-5D63-4D25-90DE-A4274B9E0291}" srcOrd="6" destOrd="0" presId="urn:microsoft.com/office/officeart/2005/8/layout/cycle6"/>
    <dgm:cxn modelId="{F6B24D95-2C17-40D9-86AF-6AC5EA50460E}" type="presParOf" srcId="{68454CE8-24B2-42E8-9637-99E36DE22178}" destId="{2782497E-39DA-4C0E-8AA9-5C3413B47B45}" srcOrd="7" destOrd="0" presId="urn:microsoft.com/office/officeart/2005/8/layout/cycle6"/>
    <dgm:cxn modelId="{17538AAC-8557-4F31-950D-223299FFF242}" type="presParOf" srcId="{68454CE8-24B2-42E8-9637-99E36DE22178}" destId="{5A085246-5C4A-488B-ADD2-6F60E4939B41}" srcOrd="8" destOrd="0" presId="urn:microsoft.com/office/officeart/2005/8/layout/cycle6"/>
    <dgm:cxn modelId="{5C702AA9-2A0C-41CF-8BA2-EFDBB7220AAE}" type="presParOf" srcId="{68454CE8-24B2-42E8-9637-99E36DE22178}" destId="{C1328D6E-7124-4E5E-8026-6A93A2B652A7}" srcOrd="9" destOrd="0" presId="urn:microsoft.com/office/officeart/2005/8/layout/cycle6"/>
    <dgm:cxn modelId="{CC60B4FE-A9D6-486B-9FEB-F04D12709DF1}" type="presParOf" srcId="{68454CE8-24B2-42E8-9637-99E36DE22178}" destId="{F5136D9F-D73C-46C2-8EEF-766049B6EE2C}" srcOrd="10" destOrd="0" presId="urn:microsoft.com/office/officeart/2005/8/layout/cycle6"/>
    <dgm:cxn modelId="{AE5096A6-22E2-416C-8B29-69340E4B3FE0}" type="presParOf" srcId="{68454CE8-24B2-42E8-9637-99E36DE22178}" destId="{B29CE196-07B2-43D5-B0D0-C7EACA1D3EFB}" srcOrd="11" destOrd="0" presId="urn:microsoft.com/office/officeart/2005/8/layout/cycle6"/>
    <dgm:cxn modelId="{674BAE8B-8673-4377-8A03-92DFC4C95D52}" type="presParOf" srcId="{68454CE8-24B2-42E8-9637-99E36DE22178}" destId="{8E551675-D191-4507-8C74-32432C060BC1}" srcOrd="12" destOrd="0" presId="urn:microsoft.com/office/officeart/2005/8/layout/cycle6"/>
    <dgm:cxn modelId="{CAF4E6DE-F2CA-4032-82FA-D8B1C09DB988}" type="presParOf" srcId="{68454CE8-24B2-42E8-9637-99E36DE22178}" destId="{B60BDD90-EB83-45BF-A2E0-87BCA7DBCB0A}" srcOrd="13" destOrd="0" presId="urn:microsoft.com/office/officeart/2005/8/layout/cycle6"/>
    <dgm:cxn modelId="{631FA759-443D-4AFA-8A24-5BA105363F26}" type="presParOf" srcId="{68454CE8-24B2-42E8-9637-99E36DE22178}" destId="{F5792E58-A901-46D8-B53F-B90166528816}" srcOrd="14" destOrd="0" presId="urn:microsoft.com/office/officeart/2005/8/layout/cycle6"/>
    <dgm:cxn modelId="{81680B67-E4F1-4454-ABB6-B1EA3635D117}" type="presParOf" srcId="{68454CE8-24B2-42E8-9637-99E36DE22178}" destId="{DBE680E3-5DE9-4D66-865E-CBE49FBA9BAB}" srcOrd="15" destOrd="0" presId="urn:microsoft.com/office/officeart/2005/8/layout/cycle6"/>
    <dgm:cxn modelId="{2ECB175C-848A-42B8-A208-5F77CC6AD2E3}" type="presParOf" srcId="{68454CE8-24B2-42E8-9637-99E36DE22178}" destId="{BB308970-AD8B-4A2B-808A-DE991C0862AD}" srcOrd="16" destOrd="0" presId="urn:microsoft.com/office/officeart/2005/8/layout/cycle6"/>
    <dgm:cxn modelId="{CD825113-F0FB-47E2-B938-1376B3211F52}" type="presParOf" srcId="{68454CE8-24B2-42E8-9637-99E36DE22178}" destId="{6E278C45-4D7D-4556-9304-4E358573E5F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226AB-8C28-462C-80CF-B6DFE230576A}">
      <dsp:nvSpPr>
        <dsp:cNvPr id="0" name=""/>
        <dsp:cNvSpPr/>
      </dsp:nvSpPr>
      <dsp:spPr>
        <a:xfrm>
          <a:off x="2127245" y="0"/>
          <a:ext cx="2127245" cy="1536170"/>
        </a:xfrm>
        <a:prstGeom prst="trapezoid">
          <a:avLst>
            <a:gd name="adj" fmla="val 6923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3. stupeň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PhD.</a:t>
          </a:r>
          <a:endParaRPr lang="sk-SK" sz="2000" kern="1200" dirty="0"/>
        </a:p>
      </dsp:txBody>
      <dsp:txXfrm>
        <a:off x="2127245" y="0"/>
        <a:ext cx="2127245" cy="1536170"/>
      </dsp:txXfrm>
    </dsp:sp>
    <dsp:sp modelId="{207B535D-12BF-41A7-9FF3-74D83D141219}">
      <dsp:nvSpPr>
        <dsp:cNvPr id="0" name=""/>
        <dsp:cNvSpPr/>
      </dsp:nvSpPr>
      <dsp:spPr>
        <a:xfrm>
          <a:off x="1063622" y="1515125"/>
          <a:ext cx="4254490" cy="1536170"/>
        </a:xfrm>
        <a:prstGeom prst="trapezoid">
          <a:avLst>
            <a:gd name="adj" fmla="val 6923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2. stupeň Ing.</a:t>
          </a:r>
          <a:endParaRPr lang="sk-SK" sz="3200" kern="1200" dirty="0"/>
        </a:p>
      </dsp:txBody>
      <dsp:txXfrm>
        <a:off x="1808158" y="1515125"/>
        <a:ext cx="2765418" cy="1536170"/>
      </dsp:txXfrm>
    </dsp:sp>
    <dsp:sp modelId="{4559A392-87CE-4279-BA91-3B8F195E50AE}">
      <dsp:nvSpPr>
        <dsp:cNvPr id="0" name=""/>
        <dsp:cNvSpPr/>
      </dsp:nvSpPr>
      <dsp:spPr>
        <a:xfrm>
          <a:off x="0" y="3072341"/>
          <a:ext cx="6381736" cy="1536170"/>
        </a:xfrm>
        <a:prstGeom prst="trapezoid">
          <a:avLst>
            <a:gd name="adj" fmla="val 6923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000" kern="1200" dirty="0" smtClean="0"/>
            <a:t>1. stupeň Bc.</a:t>
          </a:r>
          <a:endParaRPr lang="sk-SK" sz="6000" kern="1200" dirty="0"/>
        </a:p>
      </dsp:txBody>
      <dsp:txXfrm>
        <a:off x="1116803" y="3072341"/>
        <a:ext cx="4148128" cy="1536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BF9DB-73D4-43FB-9EAE-F483E8FB8DE3}">
      <dsp:nvSpPr>
        <dsp:cNvPr id="0" name=""/>
        <dsp:cNvSpPr/>
      </dsp:nvSpPr>
      <dsp:spPr>
        <a:xfrm rot="10800000">
          <a:off x="0" y="9800"/>
          <a:ext cx="6282120" cy="1536170"/>
        </a:xfrm>
        <a:prstGeom prst="trapezoid">
          <a:avLst>
            <a:gd name="adj" fmla="val 681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15</a:t>
          </a:r>
          <a:endParaRPr lang="sk-SK" sz="2400" kern="1200" dirty="0"/>
        </a:p>
      </dsp:txBody>
      <dsp:txXfrm rot="-10800000">
        <a:off x="1099370" y="9800"/>
        <a:ext cx="4083378" cy="1536170"/>
      </dsp:txXfrm>
    </dsp:sp>
    <dsp:sp modelId="{9FA32B14-2103-4618-9219-B2612CCCE724}">
      <dsp:nvSpPr>
        <dsp:cNvPr id="0" name=""/>
        <dsp:cNvSpPr/>
      </dsp:nvSpPr>
      <dsp:spPr>
        <a:xfrm rot="10800000">
          <a:off x="1063269" y="1551455"/>
          <a:ext cx="4188079" cy="1536170"/>
        </a:xfrm>
        <a:prstGeom prst="trapezoid">
          <a:avLst>
            <a:gd name="adj" fmla="val 6815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dirty="0" smtClean="0"/>
            <a:t>10</a:t>
          </a:r>
          <a:endParaRPr lang="sk-SK" sz="3600" kern="1200" dirty="0"/>
        </a:p>
      </dsp:txBody>
      <dsp:txXfrm rot="-10800000">
        <a:off x="1796183" y="1551455"/>
        <a:ext cx="2722252" cy="1536170"/>
      </dsp:txXfrm>
    </dsp:sp>
    <dsp:sp modelId="{BD4AE69D-BDE1-4DBC-ACBB-B862F0B8F0CE}">
      <dsp:nvSpPr>
        <dsp:cNvPr id="0" name=""/>
        <dsp:cNvSpPr/>
      </dsp:nvSpPr>
      <dsp:spPr>
        <a:xfrm rot="10800000">
          <a:off x="2094040" y="3072341"/>
          <a:ext cx="2094039" cy="1536170"/>
        </a:xfrm>
        <a:prstGeom prst="trapezoid">
          <a:avLst>
            <a:gd name="adj" fmla="val 681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000" kern="1200" dirty="0" smtClean="0"/>
            <a:t>6</a:t>
          </a:r>
          <a:endParaRPr lang="sk-SK" sz="6000" kern="1200" dirty="0"/>
        </a:p>
      </dsp:txBody>
      <dsp:txXfrm rot="-10800000">
        <a:off x="2094040" y="3072341"/>
        <a:ext cx="2094039" cy="1536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3D114-3F7A-48ED-97A2-22503C9D6440}">
      <dsp:nvSpPr>
        <dsp:cNvPr id="0" name=""/>
        <dsp:cNvSpPr/>
      </dsp:nvSpPr>
      <dsp:spPr>
        <a:xfrm>
          <a:off x="4973809" y="53372"/>
          <a:ext cx="2247366" cy="15524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smtClean="0"/>
            <a:t>Ch</a:t>
          </a:r>
          <a:r>
            <a:rPr lang="sk-SK" sz="2000" b="1" kern="1200" noProof="0" smtClean="0"/>
            <a:t>émia</a:t>
          </a:r>
          <a:r>
            <a:rPr lang="en-GB" sz="2000" b="1" kern="1200" noProof="0" smtClean="0"/>
            <a:t>, </a:t>
          </a:r>
          <a:r>
            <a:rPr lang="sk-SK" sz="2000" b="1" kern="1200" noProof="0" smtClean="0"/>
            <a:t>medicínska chémia a c</a:t>
          </a:r>
          <a:r>
            <a:rPr lang="en-GB" sz="2000" b="1" kern="1200" noProof="0" smtClean="0"/>
            <a:t>hemic</a:t>
          </a:r>
          <a:r>
            <a:rPr lang="sk-SK" sz="2000" b="1" kern="1200" noProof="0" smtClean="0"/>
            <a:t>ké m</a:t>
          </a:r>
          <a:r>
            <a:rPr lang="en-GB" sz="2000" b="1" kern="1200" noProof="0" smtClean="0"/>
            <a:t>ateri</a:t>
          </a:r>
          <a:r>
            <a:rPr lang="sk-SK" sz="2000" b="1" kern="1200" noProof="0" smtClean="0"/>
            <a:t>ály</a:t>
          </a:r>
          <a:endParaRPr lang="en-GB" sz="2000" b="1" kern="1200" noProof="0" dirty="0"/>
        </a:p>
      </dsp:txBody>
      <dsp:txXfrm>
        <a:off x="5049593" y="129156"/>
        <a:ext cx="2095798" cy="1400871"/>
      </dsp:txXfrm>
    </dsp:sp>
    <dsp:sp modelId="{33C2E29A-2882-467B-973D-9FE94868FDB3}">
      <dsp:nvSpPr>
        <dsp:cNvPr id="0" name=""/>
        <dsp:cNvSpPr/>
      </dsp:nvSpPr>
      <dsp:spPr>
        <a:xfrm>
          <a:off x="2181496" y="187837"/>
          <a:ext cx="4687399" cy="4687399"/>
        </a:xfrm>
        <a:custGeom>
          <a:avLst/>
          <a:gdLst/>
          <a:ahLst/>
          <a:cxnLst/>
          <a:rect l="0" t="0" r="0" b="0"/>
          <a:pathLst>
            <a:path>
              <a:moveTo>
                <a:pt x="4498480" y="1421826"/>
              </a:moveTo>
              <a:arcTo wR="2343699" hR="2343699" stAng="20210247" swAng="603212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A562E-199E-48FF-970C-9A1012110DC2}">
      <dsp:nvSpPr>
        <dsp:cNvPr id="0" name=""/>
        <dsp:cNvSpPr/>
      </dsp:nvSpPr>
      <dsp:spPr>
        <a:xfrm>
          <a:off x="5757316" y="2004057"/>
          <a:ext cx="2358487" cy="1484270"/>
        </a:xfrm>
        <a:prstGeom prst="roundRect">
          <a:avLst/>
        </a:prstGeom>
        <a:solidFill>
          <a:schemeClr val="accent2">
            <a:hueOff val="-286716"/>
            <a:satOff val="-6909"/>
            <a:lumOff val="-4157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smtClean="0"/>
            <a:t>Chemic</a:t>
          </a:r>
          <a:r>
            <a:rPr lang="sk-SK" sz="2000" b="1" kern="1200" noProof="0" smtClean="0"/>
            <a:t>ké</a:t>
          </a:r>
          <a:r>
            <a:rPr lang="en-GB" sz="2000" b="1" kern="1200" noProof="0" smtClean="0"/>
            <a:t> </a:t>
          </a:r>
          <a:r>
            <a:rPr lang="sk-SK" sz="2000" b="1" kern="1200" noProof="0" smtClean="0"/>
            <a:t>inžinierstvo</a:t>
          </a:r>
          <a:endParaRPr lang="en-GB" sz="2000" b="1" kern="1200" noProof="0" dirty="0"/>
        </a:p>
      </dsp:txBody>
      <dsp:txXfrm>
        <a:off x="5829772" y="2076513"/>
        <a:ext cx="2213575" cy="1339358"/>
      </dsp:txXfrm>
    </dsp:sp>
    <dsp:sp modelId="{20765A0A-7219-418D-9D8C-7B192C786384}">
      <dsp:nvSpPr>
        <dsp:cNvPr id="0" name=""/>
        <dsp:cNvSpPr/>
      </dsp:nvSpPr>
      <dsp:spPr>
        <a:xfrm>
          <a:off x="2295019" y="386330"/>
          <a:ext cx="4687399" cy="4687399"/>
        </a:xfrm>
        <a:custGeom>
          <a:avLst/>
          <a:gdLst/>
          <a:ahLst/>
          <a:cxnLst/>
          <a:rect l="0" t="0" r="0" b="0"/>
          <a:pathLst>
            <a:path>
              <a:moveTo>
                <a:pt x="4559643" y="3106932"/>
              </a:moveTo>
              <a:arcTo wR="2343699" hR="2343699" stAng="1140309" swAng="751572"/>
            </a:path>
          </a:pathLst>
        </a:custGeom>
        <a:noFill/>
        <a:ln w="12700" cap="flat" cmpd="sng" algn="ctr">
          <a:solidFill>
            <a:schemeClr val="accent2">
              <a:hueOff val="-286716"/>
              <a:satOff val="-6909"/>
              <a:lumOff val="-415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FAC31-5D63-4D25-90DE-A4274B9E0291}">
      <dsp:nvSpPr>
        <dsp:cNvPr id="0" name=""/>
        <dsp:cNvSpPr/>
      </dsp:nvSpPr>
      <dsp:spPr>
        <a:xfrm>
          <a:off x="4953455" y="3960147"/>
          <a:ext cx="2254377" cy="1547494"/>
        </a:xfrm>
        <a:prstGeom prst="roundRect">
          <a:avLst/>
        </a:prstGeom>
        <a:solidFill>
          <a:schemeClr val="accent2">
            <a:hueOff val="-573433"/>
            <a:satOff val="-13818"/>
            <a:lumOff val="-8314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noProof="0" dirty="0" smtClean="0"/>
            <a:t>Riadenie procesov</a:t>
          </a:r>
          <a:endParaRPr lang="en-GB" sz="2000" b="1" kern="1200" noProof="0" dirty="0"/>
        </a:p>
      </dsp:txBody>
      <dsp:txXfrm>
        <a:off x="5028997" y="4035689"/>
        <a:ext cx="2103293" cy="1396410"/>
      </dsp:txXfrm>
    </dsp:sp>
    <dsp:sp modelId="{5A085246-5C4A-488B-ADD2-6F60E4939B41}">
      <dsp:nvSpPr>
        <dsp:cNvPr id="0" name=""/>
        <dsp:cNvSpPr/>
      </dsp:nvSpPr>
      <dsp:spPr>
        <a:xfrm>
          <a:off x="1730228" y="866713"/>
          <a:ext cx="4687399" cy="4687399"/>
        </a:xfrm>
        <a:custGeom>
          <a:avLst/>
          <a:gdLst/>
          <a:ahLst/>
          <a:cxnLst/>
          <a:rect l="0" t="0" r="0" b="0"/>
          <a:pathLst>
            <a:path>
              <a:moveTo>
                <a:pt x="3208411" y="4522048"/>
              </a:moveTo>
              <a:arcTo wR="2343699" hR="2343699" stAng="4100943" swAng="2342302"/>
            </a:path>
          </a:pathLst>
        </a:custGeom>
        <a:noFill/>
        <a:ln w="12700" cap="flat" cmpd="sng" algn="ctr">
          <a:solidFill>
            <a:schemeClr val="accent2">
              <a:hueOff val="-573433"/>
              <a:satOff val="-13818"/>
              <a:lumOff val="-831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28D6E-7124-4E5E-8026-6A93A2B652A7}">
      <dsp:nvSpPr>
        <dsp:cNvPr id="0" name=""/>
        <dsp:cNvSpPr/>
      </dsp:nvSpPr>
      <dsp:spPr>
        <a:xfrm>
          <a:off x="1102708" y="3916093"/>
          <a:ext cx="2255633" cy="1610608"/>
        </a:xfrm>
        <a:prstGeom prst="roundRect">
          <a:avLst/>
        </a:prstGeom>
        <a:solidFill>
          <a:schemeClr val="accent2">
            <a:hueOff val="-860149"/>
            <a:satOff val="-20726"/>
            <a:lumOff val="-12471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noProof="0" dirty="0" smtClean="0"/>
            <a:t>Potraviny, výživa, kozmetika</a:t>
          </a:r>
          <a:endParaRPr lang="en-GB" sz="2000" b="1" kern="1200" noProof="0" dirty="0"/>
        </a:p>
      </dsp:txBody>
      <dsp:txXfrm>
        <a:off x="1181331" y="3994716"/>
        <a:ext cx="2098387" cy="1453362"/>
      </dsp:txXfrm>
    </dsp:sp>
    <dsp:sp modelId="{B29CE196-07B2-43D5-B0D0-C7EACA1D3EFB}">
      <dsp:nvSpPr>
        <dsp:cNvPr id="0" name=""/>
        <dsp:cNvSpPr/>
      </dsp:nvSpPr>
      <dsp:spPr>
        <a:xfrm>
          <a:off x="1328739" y="303900"/>
          <a:ext cx="4687399" cy="4687399"/>
        </a:xfrm>
        <a:custGeom>
          <a:avLst/>
          <a:gdLst/>
          <a:ahLst/>
          <a:cxnLst/>
          <a:rect l="0" t="0" r="0" b="0"/>
          <a:pathLst>
            <a:path>
              <a:moveTo>
                <a:pt x="369957" y="3607531"/>
              </a:moveTo>
              <a:arcTo wR="2343699" hR="2343699" stAng="8842059" swAng="798061"/>
            </a:path>
          </a:pathLst>
        </a:custGeom>
        <a:noFill/>
        <a:ln w="12700" cap="flat" cmpd="sng" algn="ctr">
          <a:solidFill>
            <a:schemeClr val="accent2">
              <a:hueOff val="-860149"/>
              <a:satOff val="-20726"/>
              <a:lumOff val="-12471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51675-D191-4507-8C74-32432C060BC1}">
      <dsp:nvSpPr>
        <dsp:cNvPr id="0" name=""/>
        <dsp:cNvSpPr/>
      </dsp:nvSpPr>
      <dsp:spPr>
        <a:xfrm>
          <a:off x="261258" y="1966156"/>
          <a:ext cx="2278717" cy="1452052"/>
        </a:xfrm>
        <a:prstGeom prst="roundRect">
          <a:avLst/>
        </a:prstGeom>
        <a:solidFill>
          <a:schemeClr val="accent2">
            <a:hueOff val="-1146866"/>
            <a:satOff val="-27635"/>
            <a:lumOff val="-16628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smtClean="0"/>
            <a:t>Biotechnol</a:t>
          </a:r>
          <a:r>
            <a:rPr lang="sk-SK" sz="2000" b="1" kern="1200" noProof="0" smtClean="0"/>
            <a:t>ó</a:t>
          </a:r>
          <a:r>
            <a:rPr lang="en-GB" sz="2000" b="1" kern="1200" noProof="0" smtClean="0"/>
            <a:t>g</a:t>
          </a:r>
          <a:r>
            <a:rPr lang="sk-SK" sz="2000" b="1" kern="1200" noProof="0" smtClean="0"/>
            <a:t>ie</a:t>
          </a:r>
          <a:endParaRPr lang="en-GB" sz="2000" b="1" kern="1200" noProof="0" dirty="0"/>
        </a:p>
      </dsp:txBody>
      <dsp:txXfrm>
        <a:off x="332141" y="2037039"/>
        <a:ext cx="2136951" cy="1310286"/>
      </dsp:txXfrm>
    </dsp:sp>
    <dsp:sp modelId="{F5792E58-A901-46D8-B53F-B90166528816}">
      <dsp:nvSpPr>
        <dsp:cNvPr id="0" name=""/>
        <dsp:cNvSpPr/>
      </dsp:nvSpPr>
      <dsp:spPr>
        <a:xfrm>
          <a:off x="1387802" y="431497"/>
          <a:ext cx="4687399" cy="4687399"/>
        </a:xfrm>
        <a:custGeom>
          <a:avLst/>
          <a:gdLst/>
          <a:ahLst/>
          <a:cxnLst/>
          <a:rect l="0" t="0" r="0" b="0"/>
          <a:pathLst>
            <a:path>
              <a:moveTo>
                <a:pt x="145458" y="1530887"/>
              </a:moveTo>
              <a:arcTo wR="2343699" hR="2343699" stAng="12017530" swAng="578500"/>
            </a:path>
          </a:pathLst>
        </a:custGeom>
        <a:noFill/>
        <a:ln w="12700" cap="flat" cmpd="sng" algn="ctr">
          <a:solidFill>
            <a:schemeClr val="accent2">
              <a:hueOff val="-1146866"/>
              <a:satOff val="-27635"/>
              <a:lumOff val="-1662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680E3-5DE9-4D66-865E-CBE49FBA9BAB}">
      <dsp:nvSpPr>
        <dsp:cNvPr id="0" name=""/>
        <dsp:cNvSpPr/>
      </dsp:nvSpPr>
      <dsp:spPr>
        <a:xfrm>
          <a:off x="1197663" y="0"/>
          <a:ext cx="2173735" cy="1602210"/>
        </a:xfrm>
        <a:prstGeom prst="roundRect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Bioch</a:t>
          </a:r>
          <a:r>
            <a:rPr lang="sk-SK" sz="2000" b="1" kern="1200" dirty="0" smtClean="0"/>
            <a:t>é</a:t>
          </a:r>
          <a:r>
            <a:rPr lang="en-US" sz="2000" b="1" kern="1200" dirty="0" smtClean="0"/>
            <a:t>mi</a:t>
          </a:r>
          <a:r>
            <a:rPr lang="sk-SK" sz="2000" b="1" kern="1200" dirty="0" smtClean="0"/>
            <a:t>a</a:t>
          </a:r>
          <a:r>
            <a:rPr lang="en-US" sz="2000" b="1" kern="1200" dirty="0" smtClean="0"/>
            <a:t> a</a:t>
          </a:r>
          <a:r>
            <a:rPr lang="sk-SK" sz="2000" b="1" kern="1200" dirty="0" smtClean="0"/>
            <a:t> b</a:t>
          </a:r>
          <a:r>
            <a:rPr lang="en-US" sz="2000" b="1" kern="1200" dirty="0" err="1" smtClean="0"/>
            <a:t>io</a:t>
          </a:r>
          <a:r>
            <a:rPr lang="sk-SK" sz="2000" b="1" kern="1200" dirty="0" smtClean="0"/>
            <a:t>f</a:t>
          </a:r>
          <a:r>
            <a:rPr lang="en-US" sz="2000" b="1" kern="1200" dirty="0" smtClean="0"/>
            <a:t>y</a:t>
          </a:r>
          <a:r>
            <a:rPr lang="sk-SK" sz="2000" b="1" kern="1200" dirty="0" smtClean="0"/>
            <a:t>z</a:t>
          </a:r>
          <a:r>
            <a:rPr lang="en-US" sz="2000" b="1" kern="1200" dirty="0" err="1" smtClean="0"/>
            <a:t>i</a:t>
          </a:r>
          <a:r>
            <a:rPr lang="sk-SK" sz="2000" b="1" kern="1200" dirty="0" err="1" smtClean="0"/>
            <a:t>kálna</a:t>
          </a:r>
          <a:r>
            <a:rPr lang="sk-SK" sz="2000" b="1" kern="1200" dirty="0" smtClean="0"/>
            <a:t> </a:t>
          </a:r>
          <a:r>
            <a:rPr lang="en-US" sz="2000" b="1" kern="1200" dirty="0" smtClean="0"/>
            <a:t> </a:t>
          </a:r>
          <a:r>
            <a:rPr lang="sk-SK" sz="2000" b="1" kern="1200" dirty="0" smtClean="0"/>
            <a:t>c</a:t>
          </a:r>
          <a:r>
            <a:rPr lang="en-US" sz="2000" b="1" kern="1200" dirty="0" smtClean="0"/>
            <a:t>h</a:t>
          </a:r>
          <a:r>
            <a:rPr lang="sk-SK" sz="2000" b="1" kern="1200" dirty="0" smtClean="0"/>
            <a:t>é</a:t>
          </a:r>
          <a:r>
            <a:rPr lang="en-US" sz="2000" b="1" kern="1200" dirty="0" smtClean="0"/>
            <a:t>mi</a:t>
          </a:r>
          <a:r>
            <a:rPr lang="sk-SK" sz="2000" b="1" kern="1200" dirty="0" smtClean="0"/>
            <a:t>a</a:t>
          </a:r>
          <a:r>
            <a:rPr lang="en-US" sz="2000" b="1" kern="1200" dirty="0" smtClean="0"/>
            <a:t> </a:t>
          </a:r>
          <a:r>
            <a:rPr lang="sk-SK" sz="2000" b="1" kern="1200" dirty="0" smtClean="0"/>
            <a:t>pre f</a:t>
          </a:r>
          <a:r>
            <a:rPr lang="en-US" sz="2000" b="1" kern="1200" dirty="0" err="1" smtClean="0"/>
            <a:t>armaceutic</a:t>
          </a:r>
          <a:r>
            <a:rPr lang="sk-SK" sz="2000" b="1" kern="1200" dirty="0" smtClean="0"/>
            <a:t>ké</a:t>
          </a:r>
          <a:r>
            <a:rPr lang="en-US" sz="2000" b="1" kern="1200" dirty="0" smtClean="0"/>
            <a:t> </a:t>
          </a:r>
          <a:r>
            <a:rPr lang="sk-SK" sz="2000" b="1" kern="1200" dirty="0" smtClean="0"/>
            <a:t>a</a:t>
          </a:r>
          <a:r>
            <a:rPr lang="en-US" sz="2000" b="1" kern="1200" dirty="0" err="1" smtClean="0"/>
            <a:t>pli</a:t>
          </a:r>
          <a:r>
            <a:rPr lang="sk-SK" sz="2000" b="1" kern="1200" dirty="0" err="1" smtClean="0"/>
            <a:t>kácie</a:t>
          </a:r>
          <a:endParaRPr lang="en-GB" sz="2000" b="1" kern="1200" noProof="0" dirty="0"/>
        </a:p>
      </dsp:txBody>
      <dsp:txXfrm>
        <a:off x="1275876" y="78213"/>
        <a:ext cx="2017309" cy="1445784"/>
      </dsp:txXfrm>
    </dsp:sp>
    <dsp:sp modelId="{6E278C45-4D7D-4556-9304-4E358573E5F6}">
      <dsp:nvSpPr>
        <dsp:cNvPr id="0" name=""/>
        <dsp:cNvSpPr/>
      </dsp:nvSpPr>
      <dsp:spPr>
        <a:xfrm>
          <a:off x="1765419" y="32590"/>
          <a:ext cx="4687399" cy="4687399"/>
        </a:xfrm>
        <a:custGeom>
          <a:avLst/>
          <a:gdLst/>
          <a:ahLst/>
          <a:cxnLst/>
          <a:rect l="0" t="0" r="0" b="0"/>
          <a:pathLst>
            <a:path>
              <a:moveTo>
                <a:pt x="1621212" y="114138"/>
              </a:moveTo>
              <a:arcTo wR="2343699" hR="2343699" stAng="15122708" swAng="2352803"/>
            </a:path>
          </a:pathLst>
        </a:custGeom>
        <a:noFill/>
        <a:ln w="12700" cap="flat" cmpd="sng" algn="ctr">
          <a:solidFill>
            <a:schemeClr val="accent2">
              <a:hueOff val="-1433582"/>
              <a:satOff val="-34544"/>
              <a:lumOff val="-2078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C158D-FA05-4176-B602-F8657E120E33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203B6-6C5E-440F-81C8-65FA35B43D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373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3893-55FD-4907-A9E5-A327057B9658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330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23893-55FD-4907-A9E5-A327057B9658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223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C23-CAFB-40A5-8189-2A334B8D22B3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CHEMWEEK 2021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C20F-3C9D-4B90-BB07-780A3D29C4F3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0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C23-CAFB-40A5-8189-2A334B8D22B3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C20F-3C9D-4B90-BB07-780A3D29C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609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C23-CAFB-40A5-8189-2A334B8D22B3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C20F-3C9D-4B90-BB07-780A3D29C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334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C23-CAFB-40A5-8189-2A334B8D22B3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C20F-3C9D-4B90-BB07-780A3D29C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833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C23-CAFB-40A5-8189-2A334B8D22B3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C20F-3C9D-4B90-BB07-780A3D29C4F3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78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C23-CAFB-40A5-8189-2A334B8D22B3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C20F-3C9D-4B90-BB07-780A3D29C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439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C23-CAFB-40A5-8189-2A334B8D22B3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C20F-3C9D-4B90-BB07-780A3D29C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847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C23-CAFB-40A5-8189-2A334B8D22B3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C20F-3C9D-4B90-BB07-780A3D29C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638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C23-CAFB-40A5-8189-2A334B8D22B3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C20F-3C9D-4B90-BB07-780A3D29C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783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A71DC23-CAFB-40A5-8189-2A334B8D22B3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CC20F-3C9D-4B90-BB07-780A3D29C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71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C23-CAFB-40A5-8189-2A334B8D22B3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C20F-3C9D-4B90-BB07-780A3D29C4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903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71DC23-CAFB-40A5-8189-2A334B8D22B3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8CC20F-3C9D-4B90-BB07-780A3D29C4F3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ok 10">
            <a:extLst>
              <a:ext uri="{FF2B5EF4-FFF2-40B4-BE49-F238E27FC236}">
                <a16:creationId xmlns:a16="http://schemas.microsoft.com/office/drawing/2014/main" id="{3F97C921-1B35-472B-B3CD-060999673A2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-1"/>
            <a:ext cx="281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5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ba.sk/buxus/images/stu/pracoviska/uz_sdaj/garda_izba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2EDC8-CD20-410C-89BB-6A9C8FB26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529938"/>
          </a:xfrm>
        </p:spPr>
        <p:txBody>
          <a:bodyPr>
            <a:normAutofit/>
          </a:bodyPr>
          <a:lstStyle/>
          <a:p>
            <a:r>
              <a:rPr lang="sk-SK" sz="6000" b="1" dirty="0" smtClean="0"/>
              <a:t>Štúdium na Fakulte chemickej </a:t>
            </a:r>
            <a:br>
              <a:rPr lang="sk-SK" sz="6000" b="1" dirty="0" smtClean="0"/>
            </a:br>
            <a:r>
              <a:rPr lang="sk-SK" sz="6000" b="1" dirty="0" smtClean="0"/>
              <a:t>a potravinárskej technológie</a:t>
            </a:r>
            <a:endParaRPr lang="sk-SK" sz="6000" b="1" dirty="0"/>
          </a:p>
        </p:txBody>
      </p:sp>
      <p:sp useBgFill="1">
        <p:nvSpPr>
          <p:cNvPr id="3" name="Podnadpis 2">
            <a:extLst>
              <a:ext uri="{FF2B5EF4-FFF2-40B4-BE49-F238E27FC236}">
                <a16:creationId xmlns:a16="http://schemas.microsoft.com/office/drawing/2014/main" id="{71FF5127-1E1F-4408-B0F4-D0D163884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5134324"/>
            <a:ext cx="10058400" cy="1143000"/>
          </a:xfrm>
        </p:spPr>
        <p:txBody>
          <a:bodyPr>
            <a:noAutofit/>
          </a:bodyPr>
          <a:lstStyle/>
          <a:p>
            <a:r>
              <a:rPr lang="sk-SK" sz="2400" dirty="0" smtClean="0"/>
              <a:t>Bratislava, </a:t>
            </a:r>
            <a:r>
              <a:rPr lang="sk-SK" sz="2400" dirty="0" smtClean="0"/>
              <a:t>13.9.2023</a:t>
            </a:r>
            <a:endParaRPr lang="sk-SK" sz="2400" dirty="0" smtClean="0"/>
          </a:p>
        </p:txBody>
      </p:sp>
      <p:sp>
        <p:nvSpPr>
          <p:cNvPr id="4" name="Obdĺžnik 3"/>
          <p:cNvSpPr/>
          <p:nvPr/>
        </p:nvSpPr>
        <p:spPr>
          <a:xfrm>
            <a:off x="1097280" y="3830930"/>
            <a:ext cx="784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cap="all" spc="200" dirty="0">
                <a:solidFill>
                  <a:schemeClr val="tx2"/>
                </a:solidFill>
                <a:latin typeface="+mj-lt"/>
              </a:rPr>
              <a:t>Milena Reháková, prodekanka pre vzdelávanie</a:t>
            </a:r>
          </a:p>
        </p:txBody>
      </p:sp>
    </p:spTree>
    <p:extLst>
      <p:ext uri="{BB962C8B-B14F-4D97-AF65-F5344CB8AC3E}">
        <p14:creationId xmlns:p14="http://schemas.microsoft.com/office/powerpoint/2010/main" val="21311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9381" y="359610"/>
            <a:ext cx="6447147" cy="1450757"/>
          </a:xfrm>
        </p:spPr>
        <p:txBody>
          <a:bodyPr>
            <a:normAutofit/>
          </a:bodyPr>
          <a:lstStyle/>
          <a:p>
            <a:r>
              <a:rPr lang="sk-SK" sz="4000" dirty="0" smtClean="0"/>
              <a:t>FCHPT STU v ak. r. </a:t>
            </a:r>
            <a:r>
              <a:rPr lang="sk-SK" sz="4000" dirty="0" smtClean="0"/>
              <a:t>2023/2024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79381" y="1533718"/>
            <a:ext cx="5906374" cy="5291191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>
                <a:latin typeface="+mj-lt"/>
              </a:rPr>
              <a:t>1 </a:t>
            </a:r>
            <a:r>
              <a:rPr lang="sk-SK" dirty="0" smtClean="0">
                <a:latin typeface="+mj-lt"/>
              </a:rPr>
              <a:t>280 </a:t>
            </a:r>
            <a:r>
              <a:rPr lang="sk-SK" dirty="0">
                <a:latin typeface="+mj-lt"/>
              </a:rPr>
              <a:t>študentov</a:t>
            </a:r>
            <a:endParaRPr lang="en-US" dirty="0">
              <a:latin typeface="+mj-lt"/>
            </a:endParaRPr>
          </a:p>
          <a:p>
            <a:r>
              <a:rPr lang="sk-SK" dirty="0" smtClean="0">
                <a:latin typeface="+mj-lt"/>
              </a:rPr>
              <a:t>440 </a:t>
            </a:r>
            <a:r>
              <a:rPr lang="sk-SK" dirty="0" smtClean="0">
                <a:latin typeface="+mj-lt"/>
              </a:rPr>
              <a:t>zamestnancov (cca ½ učitelia)</a:t>
            </a:r>
          </a:p>
          <a:p>
            <a:endParaRPr lang="sk-SK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sk-SK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0 </a:t>
            </a:r>
            <a:r>
              <a:rPr lang="sk-SK" dirty="0">
                <a:latin typeface="+mj-lt"/>
              </a:rPr>
              <a:t>ústavov /</a:t>
            </a:r>
            <a:r>
              <a:rPr lang="en-US" dirty="0">
                <a:latin typeface="+mj-lt"/>
              </a:rPr>
              <a:t> 17 </a:t>
            </a:r>
            <a:r>
              <a:rPr lang="sk-SK" dirty="0">
                <a:latin typeface="+mj-lt"/>
              </a:rPr>
              <a:t>oddelení</a:t>
            </a:r>
            <a:endParaRPr lang="en-US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+mj-lt"/>
              </a:rPr>
              <a:t>3 </a:t>
            </a:r>
            <a:r>
              <a:rPr lang="sk-SK" dirty="0">
                <a:latin typeface="+mj-lt"/>
              </a:rPr>
              <a:t>samostatné oddelenia</a:t>
            </a:r>
            <a:endParaRPr lang="en-US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sk-SK" dirty="0" smtClean="0">
                <a:latin typeface="+mj-lt"/>
              </a:rPr>
              <a:t>dekanát, Slovenská chemická knižnica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k-SK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k-SK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k-SK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 smtClean="0">
                <a:solidFill>
                  <a:srgbClr val="C00000"/>
                </a:solidFill>
                <a:latin typeface="+mj-lt"/>
              </a:rPr>
              <a:t>prezenčná výučba s obmedzením:</a:t>
            </a:r>
            <a:endParaRPr lang="sk-SK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C00000"/>
                </a:solidFill>
                <a:latin typeface="+mj-lt"/>
              </a:rPr>
              <a:t>rekonštrukcia </a:t>
            </a:r>
            <a:r>
              <a:rPr lang="sk-SK" dirty="0" smtClean="0">
                <a:solidFill>
                  <a:srgbClr val="C00000"/>
                </a:solidFill>
                <a:latin typeface="+mj-lt"/>
              </a:rPr>
              <a:t>SB – projekt EU ACCORD </a:t>
            </a:r>
            <a:r>
              <a:rPr lang="sk-SK" dirty="0" smtClean="0">
                <a:solidFill>
                  <a:srgbClr val="C00000"/>
                </a:solidFill>
                <a:latin typeface="+mj-lt"/>
              </a:rPr>
              <a:t>(niektoré prednášky </a:t>
            </a:r>
            <a:r>
              <a:rPr lang="sk-SK" dirty="0" smtClean="0">
                <a:solidFill>
                  <a:srgbClr val="C00000"/>
                </a:solidFill>
                <a:latin typeface="+mj-lt"/>
              </a:rPr>
              <a:t>v Bc. stupni </a:t>
            </a:r>
            <a:r>
              <a:rPr lang="sk-SK" dirty="0" smtClean="0">
                <a:solidFill>
                  <a:srgbClr val="C00000"/>
                </a:solidFill>
                <a:latin typeface="+mj-lt"/>
              </a:rPr>
              <a:t>môžu byť dištančne</a:t>
            </a:r>
            <a:r>
              <a:rPr lang="sk-SK" dirty="0" smtClean="0">
                <a:solidFill>
                  <a:srgbClr val="C00000"/>
                </a:solidFill>
                <a:latin typeface="+mj-lt"/>
              </a:rPr>
              <a:t>)</a:t>
            </a:r>
            <a:endParaRPr lang="sk-SK" dirty="0" smtClean="0">
              <a:solidFill>
                <a:srgbClr val="C00000"/>
              </a:solidFill>
            </a:endParaRPr>
          </a:p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68B8-2F40-42F8-ACA5-2A1A1A1012BF}" type="slidenum">
              <a:rPr lang="sk-SK" smtClean="0"/>
              <a:pPr/>
              <a:t>2</a:t>
            </a:fld>
            <a:endParaRPr lang="sk-SK"/>
          </a:p>
        </p:txBody>
      </p:sp>
      <p:pic>
        <p:nvPicPr>
          <p:cNvPr id="2050" name="Picture 2" descr="Fakulta chemickej a potravinárskej technológie STU. Moderna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93"/>
          <a:stretch/>
        </p:blipFill>
        <p:spPr bwMode="auto">
          <a:xfrm>
            <a:off x="0" y="0"/>
            <a:ext cx="5190452" cy="696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19" y="288598"/>
            <a:ext cx="10943705" cy="970280"/>
          </a:xfrm>
        </p:spPr>
        <p:txBody>
          <a:bodyPr>
            <a:normAutofit/>
          </a:bodyPr>
          <a:lstStyle/>
          <a:p>
            <a:r>
              <a:rPr lang="sk-SK" sz="4000" dirty="0" smtClean="0"/>
              <a:t>Prijímacie konanie na bakalárske štúdium pre </a:t>
            </a:r>
            <a:r>
              <a:rPr lang="sk-SK" sz="4000" dirty="0" smtClean="0"/>
              <a:t>2023/24</a:t>
            </a:r>
            <a:endParaRPr lang="sk-SK" sz="4000" dirty="0"/>
          </a:p>
        </p:txBody>
      </p:sp>
      <p:sp>
        <p:nvSpPr>
          <p:cNvPr id="7" name="BlokTextu 6"/>
          <p:cNvSpPr txBox="1"/>
          <p:nvPr/>
        </p:nvSpPr>
        <p:spPr>
          <a:xfrm>
            <a:off x="3095511" y="2016080"/>
            <a:ext cx="6672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+mj-lt"/>
              </a:rPr>
              <a:t>Počet uchádzačov v 1. kole (k </a:t>
            </a:r>
            <a:r>
              <a:rPr lang="sk-SK" dirty="0" smtClean="0">
                <a:latin typeface="+mj-lt"/>
              </a:rPr>
              <a:t>30.4.2023): </a:t>
            </a:r>
            <a:r>
              <a:rPr lang="sk-SK" dirty="0" smtClean="0">
                <a:latin typeface="+mj-lt"/>
              </a:rPr>
              <a:t>	</a:t>
            </a:r>
            <a:r>
              <a:rPr lang="sk-SK" b="1" dirty="0" smtClean="0">
                <a:solidFill>
                  <a:srgbClr val="FF0000"/>
                </a:solidFill>
              </a:rPr>
              <a:t>694</a:t>
            </a:r>
            <a:endParaRPr lang="sk-SK" b="1" dirty="0" smtClean="0">
              <a:solidFill>
                <a:srgbClr val="FF0000"/>
              </a:solidFill>
            </a:endParaRPr>
          </a:p>
          <a:p>
            <a:endParaRPr lang="sk-SK" dirty="0" smtClean="0">
              <a:latin typeface="+mj-lt"/>
            </a:endParaRPr>
          </a:p>
          <a:p>
            <a:r>
              <a:rPr lang="sk-SK" dirty="0">
                <a:latin typeface="+mj-lt"/>
              </a:rPr>
              <a:t>Počet uchádzačov v </a:t>
            </a:r>
            <a:r>
              <a:rPr lang="sk-SK" dirty="0" smtClean="0">
                <a:latin typeface="+mj-lt"/>
              </a:rPr>
              <a:t>2. </a:t>
            </a:r>
            <a:r>
              <a:rPr lang="sk-SK" dirty="0">
                <a:latin typeface="+mj-lt"/>
              </a:rPr>
              <a:t>kole (k </a:t>
            </a:r>
            <a:r>
              <a:rPr lang="sk-SK" dirty="0" smtClean="0">
                <a:latin typeface="+mj-lt"/>
              </a:rPr>
              <a:t>10.8.2023): </a:t>
            </a:r>
            <a:r>
              <a:rPr lang="sk-SK" dirty="0" smtClean="0">
                <a:latin typeface="+mj-lt"/>
              </a:rPr>
              <a:t>	</a:t>
            </a:r>
            <a:r>
              <a:rPr lang="sk-SK" b="1" dirty="0" smtClean="0">
                <a:solidFill>
                  <a:srgbClr val="FF0000"/>
                </a:solidFill>
              </a:rPr>
              <a:t>2545</a:t>
            </a:r>
            <a:endParaRPr lang="sk-SK" b="1" dirty="0">
              <a:solidFill>
                <a:srgbClr val="FF0000"/>
              </a:solidFill>
            </a:endParaRPr>
          </a:p>
          <a:p>
            <a:endParaRPr lang="sk-SK" dirty="0">
              <a:latin typeface="+mj-lt"/>
            </a:endParaRPr>
          </a:p>
          <a:p>
            <a:r>
              <a:rPr lang="sk-SK" b="1" dirty="0" smtClean="0">
                <a:latin typeface="+mj-lt"/>
              </a:rPr>
              <a:t>Spolu:</a:t>
            </a:r>
            <a:r>
              <a:rPr lang="sk-SK" dirty="0" smtClean="0">
                <a:latin typeface="+mj-lt"/>
              </a:rPr>
              <a:t>								</a:t>
            </a:r>
            <a:r>
              <a:rPr lang="sk-SK" b="1" dirty="0" smtClean="0">
                <a:solidFill>
                  <a:srgbClr val="FF0000"/>
                </a:solidFill>
              </a:rPr>
              <a:t>939</a:t>
            </a:r>
            <a:endParaRPr lang="sk-SK" b="1" dirty="0">
              <a:solidFill>
                <a:srgbClr val="FF0000"/>
              </a:solidFill>
            </a:endParaRPr>
          </a:p>
          <a:p>
            <a:endParaRPr lang="sk-SK" dirty="0">
              <a:latin typeface="+mj-lt"/>
            </a:endParaRPr>
          </a:p>
          <a:p>
            <a:r>
              <a:rPr lang="sk-SK" dirty="0" smtClean="0">
                <a:latin typeface="+mj-lt"/>
              </a:rPr>
              <a:t>   z toho uchádzačov </a:t>
            </a:r>
            <a:r>
              <a:rPr lang="sk-SK" dirty="0">
                <a:latin typeface="+mj-lt"/>
              </a:rPr>
              <a:t>zo </a:t>
            </a:r>
            <a:r>
              <a:rPr lang="sk-SK" dirty="0" smtClean="0">
                <a:latin typeface="+mj-lt"/>
              </a:rPr>
              <a:t>zahraničia:			</a:t>
            </a:r>
            <a:r>
              <a:rPr lang="sk-SK" b="1" dirty="0" smtClean="0">
                <a:solidFill>
                  <a:srgbClr val="FF0000"/>
                </a:solidFill>
              </a:rPr>
              <a:t>292</a:t>
            </a:r>
            <a:endParaRPr lang="sk-SK" b="1" dirty="0">
              <a:solidFill>
                <a:srgbClr val="FF0000"/>
              </a:solidFill>
            </a:endParaRPr>
          </a:p>
          <a:p>
            <a:endParaRPr lang="sk-SK" dirty="0">
              <a:latin typeface="+mj-lt"/>
            </a:endParaRPr>
          </a:p>
          <a:p>
            <a:r>
              <a:rPr lang="sk-SK" dirty="0" smtClean="0">
                <a:latin typeface="+mj-lt"/>
              </a:rPr>
              <a:t>   z toho uchádzačov o štúdium v AJ:		</a:t>
            </a:r>
            <a:r>
              <a:rPr lang="sk-SK" b="1" dirty="0">
                <a:solidFill>
                  <a:srgbClr val="FF0000"/>
                </a:solidFill>
              </a:rPr>
              <a:t>  </a:t>
            </a:r>
            <a:r>
              <a:rPr lang="sk-SK" b="1" dirty="0" smtClean="0">
                <a:solidFill>
                  <a:srgbClr val="FF0000"/>
                </a:solidFill>
              </a:rPr>
              <a:t>38</a:t>
            </a:r>
            <a:endParaRPr lang="sk-SK" b="1" dirty="0">
              <a:solidFill>
                <a:srgbClr val="FF0000"/>
              </a:solidFill>
            </a:endParaRPr>
          </a:p>
          <a:p>
            <a:endParaRPr lang="sk-SK" dirty="0">
              <a:latin typeface="+mj-lt"/>
            </a:endParaRPr>
          </a:p>
          <a:p>
            <a:endParaRPr lang="sk-SK" dirty="0" smtClean="0">
              <a:latin typeface="+mj-lt"/>
            </a:endParaRPr>
          </a:p>
          <a:p>
            <a:r>
              <a:rPr lang="sk-SK" dirty="0" smtClean="0">
                <a:latin typeface="+mj-lt"/>
              </a:rPr>
              <a:t>Počet zapísaných k </a:t>
            </a:r>
            <a:r>
              <a:rPr lang="sk-SK" dirty="0" smtClean="0">
                <a:latin typeface="+mj-lt"/>
              </a:rPr>
              <a:t>12.9.2023: </a:t>
            </a:r>
            <a:r>
              <a:rPr lang="sk-SK" dirty="0" smtClean="0">
                <a:latin typeface="+mj-lt"/>
              </a:rPr>
              <a:t>	</a:t>
            </a:r>
            <a:r>
              <a:rPr lang="sk-SK" dirty="0" smtClean="0"/>
              <a:t>		</a:t>
            </a:r>
            <a:r>
              <a:rPr lang="sk-SK" b="1" dirty="0" smtClean="0">
                <a:solidFill>
                  <a:srgbClr val="FF0000"/>
                </a:solidFill>
              </a:rPr>
              <a:t>380 </a:t>
            </a:r>
            <a:r>
              <a:rPr lang="sk-SK" dirty="0" smtClean="0">
                <a:solidFill>
                  <a:srgbClr val="FF0000"/>
                </a:solidFill>
              </a:rPr>
              <a:t>(cca </a:t>
            </a:r>
            <a:r>
              <a:rPr lang="sk-SK" dirty="0" smtClean="0">
                <a:solidFill>
                  <a:srgbClr val="FF0000"/>
                </a:solidFill>
              </a:rPr>
              <a:t>110 </a:t>
            </a:r>
            <a:r>
              <a:rPr lang="sk-SK" dirty="0" err="1" smtClean="0">
                <a:solidFill>
                  <a:srgbClr val="FF0000"/>
                </a:solidFill>
              </a:rPr>
              <a:t>zahr</a:t>
            </a:r>
            <a:r>
              <a:rPr lang="sk-SK" dirty="0" smtClean="0">
                <a:solidFill>
                  <a:srgbClr val="FF0000"/>
                </a:solidFill>
              </a:rPr>
              <a:t>.)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3327" y="448771"/>
            <a:ext cx="10854466" cy="1450757"/>
          </a:xfrm>
        </p:spPr>
        <p:txBody>
          <a:bodyPr>
            <a:normAutofit fontScale="90000"/>
          </a:bodyPr>
          <a:lstStyle/>
          <a:p>
            <a:r>
              <a:rPr lang="sk-SK" sz="4400" dirty="0"/>
              <a:t>Vzdelávanie na </a:t>
            </a:r>
            <a:r>
              <a:rPr lang="en-US" sz="4400" dirty="0" smtClean="0"/>
              <a:t>FCHPT</a:t>
            </a:r>
            <a:r>
              <a:rPr lang="sk-SK" sz="4400" dirty="0" smtClean="0"/>
              <a:t> – študijné programy                 po zosúladení s novými štandardmi SAAVŠ</a:t>
            </a:r>
            <a:r>
              <a:rPr lang="sk-SK" dirty="0"/>
              <a:t/>
            </a:r>
            <a:br>
              <a:rPr lang="sk-SK" dirty="0"/>
            </a:br>
            <a:endParaRPr lang="sk-SK" sz="2400" dirty="0"/>
          </a:p>
        </p:txBody>
      </p:sp>
      <p:sp>
        <p:nvSpPr>
          <p:cNvPr id="13" name="Zástupný objekt pre číslo snímky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68B8-2F40-42F8-ACA5-2A1A1A1012BF}" type="slidenum">
              <a:rPr lang="sk-SK" smtClean="0"/>
              <a:pPr/>
              <a:t>4</a:t>
            </a:fld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D3C453C-2041-4A92-9BDF-470AF92D183F}"/>
              </a:ext>
            </a:extLst>
          </p:cNvPr>
          <p:cNvSpPr txBox="1"/>
          <p:nvPr/>
        </p:nvSpPr>
        <p:spPr>
          <a:xfrm>
            <a:off x="5442806" y="6396335"/>
            <a:ext cx="475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CELOŽIVOTNÉ VZDELÁVANIE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288465485"/>
              </p:ext>
            </p:extLst>
          </p:nvPr>
        </p:nvGraphicFramePr>
        <p:xfrm>
          <a:off x="373612" y="1749177"/>
          <a:ext cx="63817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BlokTextu 17">
            <a:extLst>
              <a:ext uri="{FF2B5EF4-FFF2-40B4-BE49-F238E27FC236}">
                <a16:creationId xmlns:a16="http://schemas.microsoft.com/office/drawing/2014/main" id="{AD3C453C-2041-4A92-9BDF-470AF92D183F}"/>
              </a:ext>
            </a:extLst>
          </p:cNvPr>
          <p:cNvSpPr txBox="1"/>
          <p:nvPr/>
        </p:nvSpPr>
        <p:spPr>
          <a:xfrm>
            <a:off x="5442806" y="6396335"/>
            <a:ext cx="475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CELOŽIVOTNÉ VZDELÁVANIE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70215060"/>
              </p:ext>
            </p:extLst>
          </p:nvPr>
        </p:nvGraphicFramePr>
        <p:xfrm>
          <a:off x="3764543" y="1749177"/>
          <a:ext cx="628212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7117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7960" y="246406"/>
            <a:ext cx="7919673" cy="1143000"/>
          </a:xfrm>
        </p:spPr>
        <p:txBody>
          <a:bodyPr>
            <a:normAutofit/>
          </a:bodyPr>
          <a:lstStyle/>
          <a:p>
            <a:r>
              <a:rPr lang="sk-SK" sz="3200" dirty="0" smtClean="0">
                <a:ea typeface="Microsoft YaHei UI" panose="020B0503020204020204" pitchFamily="34" charset="-122"/>
              </a:rPr>
              <a:t>B</a:t>
            </a:r>
            <a:r>
              <a:rPr lang="en-US" sz="3200" dirty="0" smtClean="0">
                <a:ea typeface="Microsoft YaHei UI" panose="020B0503020204020204" pitchFamily="34" charset="-122"/>
              </a:rPr>
              <a:t>a</a:t>
            </a:r>
            <a:r>
              <a:rPr lang="sk-SK" sz="3200" dirty="0" err="1">
                <a:ea typeface="Microsoft YaHei UI" panose="020B0503020204020204" pitchFamily="34" charset="-122"/>
              </a:rPr>
              <a:t>kalárske</a:t>
            </a:r>
            <a:r>
              <a:rPr lang="sk-SK" sz="3200" dirty="0">
                <a:ea typeface="Microsoft YaHei UI" panose="020B0503020204020204" pitchFamily="34" charset="-122"/>
              </a:rPr>
              <a:t> študijné p</a:t>
            </a:r>
            <a:r>
              <a:rPr lang="en-GB" sz="3200" dirty="0" err="1">
                <a:ea typeface="Microsoft YaHei UI" panose="020B0503020204020204" pitchFamily="34" charset="-122"/>
              </a:rPr>
              <a:t>rogram</a:t>
            </a:r>
            <a:r>
              <a:rPr lang="sk-SK" sz="3200" dirty="0">
                <a:ea typeface="Microsoft YaHei UI" panose="020B0503020204020204" pitchFamily="34" charset="-122"/>
              </a:rPr>
              <a:t>y v ak. </a:t>
            </a:r>
            <a:r>
              <a:rPr lang="sk-SK" sz="3200" dirty="0" smtClean="0">
                <a:ea typeface="Microsoft YaHei UI" panose="020B0503020204020204" pitchFamily="34" charset="-122"/>
              </a:rPr>
              <a:t>roku </a:t>
            </a:r>
            <a:r>
              <a:rPr lang="sk-SK" sz="3200" dirty="0" smtClean="0">
                <a:ea typeface="Microsoft YaHei UI" panose="020B0503020204020204" pitchFamily="34" charset="-122"/>
              </a:rPr>
              <a:t>2023/24</a:t>
            </a:r>
            <a:r>
              <a:rPr lang="sk-SK" dirty="0"/>
              <a:t/>
            </a:r>
            <a:br>
              <a:rPr lang="sk-SK" dirty="0"/>
            </a:br>
            <a:endParaRPr lang="en-US" sz="4000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030380"/>
              </p:ext>
            </p:extLst>
          </p:nvPr>
        </p:nvGraphicFramePr>
        <p:xfrm>
          <a:off x="1727161" y="1037831"/>
          <a:ext cx="8507673" cy="568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ástupný objekt pre číslo snímky 7"/>
          <p:cNvSpPr>
            <a:spLocks noGrp="1"/>
          </p:cNvSpPr>
          <p:nvPr>
            <p:ph type="sldNum" sz="quarter" idx="12"/>
          </p:nvPr>
        </p:nvSpPr>
        <p:spPr>
          <a:xfrm>
            <a:off x="11726817" y="6360817"/>
            <a:ext cx="883920" cy="365125"/>
          </a:xfrm>
        </p:spPr>
        <p:txBody>
          <a:bodyPr/>
          <a:lstStyle/>
          <a:p>
            <a:fld id="{711E68B8-2F40-42F8-ACA5-2A1A1A1012BF}" type="slidenum">
              <a:rPr lang="sk-SK" smtClean="0"/>
              <a:pPr/>
              <a:t>5</a:t>
            </a:fld>
            <a:endParaRPr lang="sk-SK"/>
          </a:p>
        </p:txBody>
      </p:sp>
      <p:pic>
        <p:nvPicPr>
          <p:cNvPr id="17" name="Picture 4" descr="http://thumbs.dreamstime.com/thumb_445/12559055437PEd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11525" y="4627405"/>
            <a:ext cx="2764337" cy="17511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133" y="1165283"/>
            <a:ext cx="2619375" cy="16673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133" y="4627405"/>
            <a:ext cx="2619375" cy="17430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5802" y="1253869"/>
            <a:ext cx="2671015" cy="16867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Zástupný symbol obsahu 3" descr="bud.chem.fak 045a.jpg"/>
          <p:cNvPicPr>
            <a:picLocks noChangeAspect="1"/>
          </p:cNvPicPr>
          <p:nvPr/>
        </p:nvPicPr>
        <p:blipFill>
          <a:blip r:embed="rId12" cstate="print"/>
          <a:srcRect r="13725"/>
          <a:stretch>
            <a:fillRect/>
          </a:stretch>
        </p:blipFill>
        <p:spPr bwMode="auto">
          <a:xfrm>
            <a:off x="4669820" y="2832618"/>
            <a:ext cx="2477392" cy="191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BlokTextu 4"/>
          <p:cNvSpPr txBox="1"/>
          <p:nvPr/>
        </p:nvSpPr>
        <p:spPr>
          <a:xfrm>
            <a:off x="6230469" y="5539935"/>
            <a:ext cx="59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30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9961581" y="3603812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90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6135735" y="1741680"/>
            <a:ext cx="59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232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5164121" y="1741680"/>
            <a:ext cx="59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197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5111160" y="5539935"/>
            <a:ext cx="59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158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1482567" y="3603812"/>
            <a:ext cx="59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233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363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02920" y="1308114"/>
            <a:ext cx="9585960" cy="4690812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+mj-lt"/>
              </a:rPr>
              <a:t>klasický bakalársky </a:t>
            </a:r>
            <a:r>
              <a:rPr lang="sk-SK" dirty="0">
                <a:latin typeface="+mj-lt"/>
              </a:rPr>
              <a:t>študijný program = </a:t>
            </a:r>
            <a:r>
              <a:rPr lang="sk-SK" dirty="0" smtClean="0">
                <a:latin typeface="+mj-lt"/>
              </a:rPr>
              <a:t>3-ročný </a:t>
            </a:r>
          </a:p>
          <a:p>
            <a:endParaRPr lang="sk-SK" dirty="0" smtClean="0">
              <a:solidFill>
                <a:srgbClr val="FFC000"/>
              </a:solidFill>
              <a:latin typeface="+mj-lt"/>
            </a:endParaRPr>
          </a:p>
          <a:p>
            <a:r>
              <a:rPr lang="sk-SK" b="1" dirty="0" smtClean="0">
                <a:solidFill>
                  <a:srgbClr val="FFC000"/>
                </a:solidFill>
                <a:latin typeface="+mj-lt"/>
              </a:rPr>
              <a:t>konverzný študijný program </a:t>
            </a:r>
            <a:r>
              <a:rPr lang="sk-SK" dirty="0" smtClean="0">
                <a:latin typeface="+mj-lt"/>
              </a:rPr>
              <a:t>= 4-ročný študijný program</a:t>
            </a:r>
            <a:endParaRPr lang="sk-SK" dirty="0">
              <a:latin typeface="+mj-lt"/>
            </a:endParaRPr>
          </a:p>
          <a:p>
            <a:endParaRPr lang="sk-SK" dirty="0" smtClean="0">
              <a:latin typeface="+mj-lt"/>
            </a:endParaRPr>
          </a:p>
          <a:p>
            <a:pPr lvl="1"/>
            <a:r>
              <a:rPr lang="sk-SK" dirty="0" smtClean="0">
                <a:latin typeface="+mj-lt"/>
              </a:rPr>
              <a:t>štandardná dĺžka štúdia – 4 roky bez nutnosti platenia školného za nadštandardnú dĺžku štúdia</a:t>
            </a:r>
          </a:p>
          <a:p>
            <a:pPr lvl="1"/>
            <a:r>
              <a:rPr lang="sk-SK" dirty="0" smtClean="0">
                <a:latin typeface="+mj-lt"/>
              </a:rPr>
              <a:t>1. ročník = prípravný – nadobudnutie kvalitných vedomostí z prírodovedných predmetov (M, F, Ch) zodpovedajúcich stredoškolskému (maturitnému) učivu na úrovni potrebnej pre zvládnutie ďalšieho štúdia v ostatných 3 rokoch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2920" y="13369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dirty="0" smtClean="0">
                <a:latin typeface="+mj-lt"/>
              </a:rPr>
              <a:t>Bakalárske študijné programy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sz="2400" dirty="0"/>
          </a:p>
        </p:txBody>
      </p:sp>
      <p:sp>
        <p:nvSpPr>
          <p:cNvPr id="5" name="Ovál 4"/>
          <p:cNvSpPr/>
          <p:nvPr/>
        </p:nvSpPr>
        <p:spPr>
          <a:xfrm>
            <a:off x="182496" y="1919287"/>
            <a:ext cx="4278086" cy="9144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/>
          <p:nvPr/>
        </p:nvPicPr>
        <p:blipFill rotWithShape="1">
          <a:blip r:embed="rId2"/>
          <a:srcRect l="21351" t="33020" r="25672" b="8138"/>
          <a:stretch/>
        </p:blipFill>
        <p:spPr bwMode="auto">
          <a:xfrm>
            <a:off x="5916705" y="3980330"/>
            <a:ext cx="4690335" cy="2323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dĺžnik 1"/>
          <p:cNvSpPr/>
          <p:nvPr/>
        </p:nvSpPr>
        <p:spPr>
          <a:xfrm>
            <a:off x="810411" y="42553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i="1" dirty="0"/>
              <a:t>Pomohol vám I. ročník konverzného štúdia pri štúdiu </a:t>
            </a:r>
            <a:endParaRPr lang="sk-SK" i="1" dirty="0" smtClean="0"/>
          </a:p>
          <a:p>
            <a:r>
              <a:rPr lang="sk-SK" i="1" dirty="0" smtClean="0"/>
              <a:t>predmetov </a:t>
            </a:r>
            <a:r>
              <a:rPr lang="sk-SK" i="1" dirty="0"/>
              <a:t>II. </a:t>
            </a:r>
            <a:r>
              <a:rPr lang="sk-SK" i="1" dirty="0" smtClean="0"/>
              <a:t>ročníka?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34993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373" y="0"/>
            <a:ext cx="10243969" cy="970280"/>
          </a:xfrm>
        </p:spPr>
        <p:txBody>
          <a:bodyPr>
            <a:normAutofit fontScale="90000"/>
          </a:bodyPr>
          <a:lstStyle/>
          <a:p>
            <a:r>
              <a:rPr lang="sk-SK" b="0" dirty="0" smtClean="0"/>
              <a:t>Zdroje informácií o štúdiu: web a FB FCHPT, AIS</a:t>
            </a:r>
            <a:endParaRPr lang="sk-SK" b="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06" y="1466669"/>
            <a:ext cx="9466729" cy="53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68B8-2F40-42F8-ACA5-2A1A1A1012BF}" type="slidenum">
              <a:rPr lang="sk-SK" smtClean="0"/>
              <a:pPr/>
              <a:t>8</a:t>
            </a:fld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6212" y="513123"/>
            <a:ext cx="8491034" cy="5886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2023/2024</a:t>
            </a:r>
            <a:endParaRPr lang="sk-SK" dirty="0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1832812"/>
            <a:ext cx="2131398" cy="131126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183" y="3235829"/>
            <a:ext cx="2127673" cy="1351277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95516" y="1656367"/>
            <a:ext cx="972621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Výučba na FCHPT STU v ZS </a:t>
            </a:r>
            <a:r>
              <a:rPr lang="sk-SK" sz="2400" b="1" dirty="0" smtClean="0"/>
              <a:t>2023/2024 </a:t>
            </a:r>
            <a:r>
              <a:rPr lang="sk-SK" sz="2400" b="1" dirty="0"/>
              <a:t>bude prebiehať </a:t>
            </a:r>
            <a:r>
              <a:rPr lang="sk-SK" sz="2400" b="1" dirty="0" smtClean="0"/>
              <a:t>prezenčnou formou</a:t>
            </a:r>
            <a:r>
              <a:rPr lang="sk-SK" sz="2400" dirty="0" smtClean="0"/>
              <a:t>  s povolenými výnimkami – niektoré prednášky môžu prebiehať dištančne</a:t>
            </a:r>
            <a:endParaRPr lang="sk-SK" sz="2400" dirty="0" smtClean="0"/>
          </a:p>
          <a:p>
            <a:endParaRPr lang="sk-SK" dirty="0"/>
          </a:p>
          <a:p>
            <a:pPr lvl="0"/>
            <a:r>
              <a:rPr lang="sk-SK" sz="1700" dirty="0" smtClean="0"/>
              <a:t>Dôvod: rekonštrukcia SB (starej budovy)</a:t>
            </a:r>
          </a:p>
          <a:p>
            <a:pPr lvl="0"/>
            <a:endParaRPr lang="sk-SK" sz="17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700" dirty="0" smtClean="0"/>
              <a:t>V prvých ročníkoch vyučovanie bude prebiehať takmer na 100 % </a:t>
            </a:r>
            <a:r>
              <a:rPr lang="sk-SK" sz="1700" dirty="0" smtClean="0">
                <a:solidFill>
                  <a:srgbClr val="C00000"/>
                </a:solidFill>
              </a:rPr>
              <a:t>prezenčne. </a:t>
            </a:r>
            <a:r>
              <a:rPr lang="sk-SK" sz="1700" dirty="0" smtClean="0"/>
              <a:t>Prezenčné akcie majú v rozvrhu uvedené číslo miestnosti (napr. CH17, NB 274);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sz="17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700" dirty="0" smtClean="0"/>
              <a:t>Vybrané prednášky (B-POVYKO) sa </a:t>
            </a:r>
            <a:r>
              <a:rPr lang="sk-SK" sz="1700" dirty="0"/>
              <a:t>budú realizovať </a:t>
            </a:r>
            <a:r>
              <a:rPr lang="sk-SK" sz="1700" dirty="0">
                <a:solidFill>
                  <a:srgbClr val="C00000"/>
                </a:solidFill>
              </a:rPr>
              <a:t>dištančne</a:t>
            </a:r>
            <a:r>
              <a:rPr lang="sk-SK" sz="1700" dirty="0"/>
              <a:t> (online formou), prioritne prostredníctvom platformy </a:t>
            </a:r>
            <a:r>
              <a:rPr lang="sk-SK" sz="1700" dirty="0" err="1"/>
              <a:t>GSuite</a:t>
            </a:r>
            <a:r>
              <a:rPr lang="sk-SK" sz="1700" dirty="0"/>
              <a:t> – Google </a:t>
            </a:r>
            <a:r>
              <a:rPr lang="sk-SK" sz="1700" dirty="0" err="1" smtClean="0"/>
              <a:t>Meet</a:t>
            </a:r>
            <a:r>
              <a:rPr lang="sk-SK" sz="1700" dirty="0" smtClean="0"/>
              <a:t>. Dištančné akcie majú v rozvrhu namiesto čísla miestnosti uvedené „WEB XX“ a </a:t>
            </a:r>
            <a:r>
              <a:rPr lang="sk-SK" sz="1700" dirty="0" err="1" smtClean="0"/>
              <a:t>rozkliknutím</a:t>
            </a:r>
            <a:r>
              <a:rPr lang="sk-SK" sz="1700" dirty="0" smtClean="0"/>
              <a:t> získate adresu pripojenia;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 smtClean="0"/>
              <a:t>Vyučujúci </a:t>
            </a:r>
            <a:r>
              <a:rPr lang="sk-SK" sz="1700" dirty="0"/>
              <a:t>pred začiatkom semestra vypracujú </a:t>
            </a:r>
            <a:r>
              <a:rPr lang="sk-SK" sz="1700" dirty="0">
                <a:solidFill>
                  <a:srgbClr val="C00000"/>
                </a:solidFill>
              </a:rPr>
              <a:t>podmienky priebežnej kontroly </a:t>
            </a:r>
            <a:r>
              <a:rPr lang="sk-SK" sz="1700" dirty="0"/>
              <a:t>a ukončenia predmetu pre prípad </a:t>
            </a:r>
            <a:r>
              <a:rPr lang="sk-SK" sz="1700" dirty="0" smtClean="0"/>
              <a:t>prezenčnej, ale i</a:t>
            </a:r>
            <a:r>
              <a:rPr lang="sk-SK" sz="1700" dirty="0"/>
              <a:t> dištančnej, príp. kombinovanej formy vzdelávania, s ktorými oboznámia študentov na začiatku </a:t>
            </a:r>
            <a:r>
              <a:rPr lang="sk-SK" sz="1700" dirty="0" smtClean="0"/>
              <a:t>výučby;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 smtClean="0"/>
              <a:t>Na </a:t>
            </a:r>
            <a:r>
              <a:rPr lang="sk-SK" sz="1700" dirty="0"/>
              <a:t>každej </a:t>
            </a:r>
            <a:r>
              <a:rPr lang="sk-SK" sz="1700" dirty="0" smtClean="0"/>
              <a:t>vzdelávacej </a:t>
            </a:r>
            <a:r>
              <a:rPr lang="sk-SK" sz="1700" dirty="0"/>
              <a:t>aktivite vyučujúci dôsledne zabezpečí </a:t>
            </a:r>
            <a:r>
              <a:rPr lang="sk-SK" sz="1700" dirty="0">
                <a:solidFill>
                  <a:srgbClr val="C00000"/>
                </a:solidFill>
              </a:rPr>
              <a:t>prezenciu</a:t>
            </a:r>
            <a:r>
              <a:rPr lang="sk-SK" sz="1700" dirty="0"/>
              <a:t>. </a:t>
            </a:r>
            <a:r>
              <a:rPr lang="sk-SK" sz="1700" dirty="0" smtClean="0"/>
              <a:t>V prípade ochorenia na COVID (i iného), predložíte študijnej referentke ospravedlnenku, ktorá bude vložená do </a:t>
            </a:r>
            <a:r>
              <a:rPr lang="sk-SK" sz="1700" dirty="0" err="1" smtClean="0"/>
              <a:t>AISu</a:t>
            </a:r>
            <a:r>
              <a:rPr lang="sk-SK" sz="1700" dirty="0" smtClean="0"/>
              <a:t>, aby boli informovaní všetci vyučujúci. Prezenčné </a:t>
            </a:r>
            <a:r>
              <a:rPr lang="sk-SK" sz="1700" dirty="0"/>
              <a:t>listiny </a:t>
            </a:r>
            <a:r>
              <a:rPr lang="sk-SK" sz="1700" dirty="0" smtClean="0"/>
              <a:t>sa archivujú.  </a:t>
            </a:r>
            <a:endParaRPr lang="sk-SK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lvl="0"/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/>
          <a:srcRect t="62092" b="14563"/>
          <a:stretch/>
        </p:blipFill>
        <p:spPr>
          <a:xfrm>
            <a:off x="6065193" y="455488"/>
            <a:ext cx="6126807" cy="119907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19" y="4678863"/>
            <a:ext cx="2092075" cy="157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68B8-2F40-42F8-ACA5-2A1A1A1012BF}" type="slidenum">
              <a:rPr lang="sk-SK" smtClean="0"/>
              <a:pPr/>
              <a:t>9</a:t>
            </a:fld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6212" y="513123"/>
            <a:ext cx="8491034" cy="5886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2023/2024</a:t>
            </a:r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361313" y="1136075"/>
            <a:ext cx="7994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dirty="0" smtClean="0">
                <a:solidFill>
                  <a:srgbClr val="C00000"/>
                </a:solidFill>
              </a:rPr>
              <a:t>Ubytovanie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V ak. r. </a:t>
            </a:r>
            <a:r>
              <a:rPr lang="sk-SK" dirty="0" smtClean="0"/>
              <a:t>2023/24 </a:t>
            </a:r>
            <a:r>
              <a:rPr lang="sk-SK" dirty="0" smtClean="0"/>
              <a:t>dostalo ŠD 96 % žiadateľov 1. ročníka</a:t>
            </a:r>
            <a:r>
              <a:rPr lang="sk-SK" dirty="0" smtClean="0"/>
              <a:t>; </a:t>
            </a:r>
            <a:r>
              <a:rPr lang="sk-SK" dirty="0" smtClean="0"/>
              <a:t>ŠD Mladá </a:t>
            </a:r>
            <a:r>
              <a:rPr lang="sk-SK" dirty="0" smtClean="0"/>
              <a:t>garda </a:t>
            </a:r>
            <a:endParaRPr lang="sk-S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V 2. ročníku bola </a:t>
            </a:r>
            <a:r>
              <a:rPr lang="sk-SK" dirty="0" err="1" smtClean="0"/>
              <a:t>ubytovanosť</a:t>
            </a:r>
            <a:r>
              <a:rPr lang="sk-SK" dirty="0" smtClean="0"/>
              <a:t> len 64 %, celkovo cca 88 %: </a:t>
            </a:r>
            <a:r>
              <a:rPr lang="sk-SK" dirty="0" smtClean="0">
                <a:solidFill>
                  <a:srgbClr val="C00000"/>
                </a:solidFill>
              </a:rPr>
              <a:t>o ubytovanie sa súťaží!</a:t>
            </a:r>
            <a:endParaRPr lang="sk-SK" dirty="0">
              <a:solidFill>
                <a:srgbClr val="C00000"/>
              </a:solidFill>
            </a:endParaRPr>
          </a:p>
          <a:p>
            <a:pPr lvl="0"/>
            <a:endParaRPr lang="sk-SK" dirty="0"/>
          </a:p>
        </p:txBody>
      </p:sp>
      <p:pic>
        <p:nvPicPr>
          <p:cNvPr id="1025" name="Picture 1" descr="https://ubytovanieastravovanie.stuba.sk/wp-content/uploads/mladaardavstup__1280x853_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4" y="3044414"/>
            <a:ext cx="4854996" cy="323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študntská izba Mladá Gar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86" y="4507454"/>
            <a:ext cx="3200738" cy="21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38" y="3052525"/>
            <a:ext cx="4848258" cy="321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a">
  <a:themeElements>
    <a:clrScheme name="Červeno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28826</TotalTime>
  <Words>566</Words>
  <Application>Microsoft Office PowerPoint</Application>
  <PresentationFormat>Širokouhlá</PresentationFormat>
  <Paragraphs>88</Paragraphs>
  <Slides>9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Microsoft YaHei UI</vt:lpstr>
      <vt:lpstr>Arial</vt:lpstr>
      <vt:lpstr>Calibri</vt:lpstr>
      <vt:lpstr>Calibri Light</vt:lpstr>
      <vt:lpstr>Retrospektíva</vt:lpstr>
      <vt:lpstr>Štúdium na Fakulte chemickej  a potravinárskej technológie</vt:lpstr>
      <vt:lpstr>FCHPT STU v ak. r. 2023/2024</vt:lpstr>
      <vt:lpstr>Prijímacie konanie na bakalárske štúdium pre 2023/24</vt:lpstr>
      <vt:lpstr>Vzdelávanie na FCHPT – študijné programy                 po zosúladení s novými štandardmi SAAVŠ </vt:lpstr>
      <vt:lpstr>Bakalárske študijné programy v ak. roku 2023/24 </vt:lpstr>
      <vt:lpstr>Prezentácia programu PowerPoint</vt:lpstr>
      <vt:lpstr>Zdroje informácií o štúdiu: web a FB FCHPT, AIS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 Kalúz</dc:creator>
  <cp:lastModifiedBy>rehakovam</cp:lastModifiedBy>
  <cp:revision>64</cp:revision>
  <dcterms:created xsi:type="dcterms:W3CDTF">2021-03-19T06:39:51Z</dcterms:created>
  <dcterms:modified xsi:type="dcterms:W3CDTF">2023-09-13T10:13:07Z</dcterms:modified>
</cp:coreProperties>
</file>