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7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5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9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7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9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8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8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84F9-6BB2-4083-BAFF-AFFDB7B8DF1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tuba.sk/katalog/syllabus.pl?zpet=/katalog/index.pl?vzorek=slovak%20for%20foreigners,Dohledat=Vyh%C4%BEada%C5%A5,obdobi=301,jak=dle_jmena;predmet=360371;lang=sk" TargetMode="External"/><Relationship Id="rId2" Type="http://schemas.openxmlformats.org/officeDocument/2006/relationships/hyperlink" Target="https://is.stuba.sk/katalog/syllabus.pl?zpet=/katalog/index.pl?vzorek=slovak%20for%20foreigners,Dohledat=Vyh%C4%BEada%C5%A5,obdobi=301,jak=dle_jmena;predmet=360003;lang=s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s.stuba.sk/katalog/plany.pl?fakulta=40;poc_obdobi=607;typ_ss=;typ_studia=1;misto_vyuky=;lang=s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zsdaj2.canagon.net/wp-content/uploads/Uplne_znenie_Pravidla_ubytovania_s_dodatkom_1a3_FINAL_podpis.pdf" TargetMode="External"/><Relationship Id="rId2" Type="http://schemas.openxmlformats.org/officeDocument/2006/relationships/hyperlink" Target="https://www.fchpt.stuba.sk/sk/informacie-pre-studentov/ubytovanie.html?page_id=246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ic.iom.sk/sk/" TargetMode="External"/><Relationship Id="rId4" Type="http://schemas.openxmlformats.org/officeDocument/2006/relationships/hyperlink" Target="https://www.stuba.sk/sk/studentov/studentske-domovy-stu-v-bratislave.html?page_id=65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Úvod do štúdia – usmernenie pre zahraničných študentov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doc. Milena Reháková; prodekanka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prof. Miloslav Drtil; prodekan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6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001000" cy="6408711"/>
          </a:xfrm>
        </p:spPr>
        <p:txBody>
          <a:bodyPr>
            <a:normAutofit fontScale="90000"/>
          </a:bodyPr>
          <a:lstStyle/>
          <a:p>
            <a:pPr algn="l"/>
            <a:r>
              <a:rPr lang="sk-SK" sz="3300" dirty="0" smtClean="0"/>
              <a:t>1. výučba slovenského jazyka: odporúčame predmet </a:t>
            </a:r>
            <a:r>
              <a:rPr lang="sk-SK" sz="3300" dirty="0" smtClean="0">
                <a:solidFill>
                  <a:srgbClr val="C00000"/>
                </a:solidFill>
              </a:rPr>
              <a:t>Slovenský jazyk pre cudzincov</a:t>
            </a:r>
            <a:r>
              <a:rPr lang="sk-SK" sz="3300" dirty="0" smtClean="0"/>
              <a:t>; v ZS aj LS  (3 kredity, 2 hod. týždenne)... dá sa ešte zapísať - počas prvých 2 týždňov semestra</a:t>
            </a:r>
            <a:br>
              <a:rPr lang="sk-SK" sz="3300" dirty="0" smtClean="0"/>
            </a:br>
            <a:r>
              <a:rPr lang="sk-SK" sz="1800" dirty="0" smtClean="0">
                <a:hlinkClick r:id="rId2"/>
              </a:rPr>
              <a:t>https://is.stuba.sk/katalog/syllabus.pl?zpet=/katalog/index.pl?vzorek=slovak%20for%20foreigners,Dohledat=Vyh%C4%BEada%C5%A5,obdobi=301,jak=dle_jmena;predmet=360003;lang=sk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>
                <a:hlinkClick r:id="rId3"/>
              </a:rPr>
              <a:t>https://is.stuba.sk/katalog/syllabus.pl?zpet=/katalog/index.pl?vzorek=slovak%20for%20foreigners,Dohledat=Vyh%C4%BEada%C5%A5,obdobi=301,jak=dle_jmena;predmet=360371;lang=sk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600" dirty="0" smtClean="0"/>
              <a:t/>
            </a:r>
            <a:br>
              <a:rPr lang="sk-SK" sz="600" dirty="0" smtClean="0"/>
            </a:br>
            <a:r>
              <a:rPr lang="sk-SK" sz="3200" dirty="0" smtClean="0"/>
              <a:t>2. </a:t>
            </a:r>
            <a:r>
              <a:rPr lang="sk-SK" sz="3300" dirty="0" smtClean="0"/>
              <a:t>odporúčame </a:t>
            </a:r>
            <a:r>
              <a:rPr lang="sk-SK" sz="3300" dirty="0" smtClean="0">
                <a:solidFill>
                  <a:srgbClr val="C00000"/>
                </a:solidFill>
              </a:rPr>
              <a:t>zvážiť prestup do konverzných ročníkov </a:t>
            </a:r>
            <a:r>
              <a:rPr lang="sk-SK" sz="3300" dirty="0" smtClean="0"/>
              <a:t>(4 roky bakalárske štúdium s „nultým“ ročníkom, zadarmo, všetky práva študenta zachované, doučenie najmä slovenského jazyka, </a:t>
            </a:r>
            <a:r>
              <a:rPr lang="sk-SK" sz="3300" dirty="0" smtClean="0"/>
              <a:t>ale i ďalších predmetov SŠ)... </a:t>
            </a:r>
            <a:r>
              <a:rPr lang="sk-SK" sz="3300" dirty="0" smtClean="0"/>
              <a:t>dá sa vykonať počas prvých 2 týždňov semestra</a:t>
            </a:r>
            <a:br>
              <a:rPr lang="sk-SK" sz="3300" dirty="0" smtClean="0"/>
            </a:br>
            <a:r>
              <a:rPr lang="sk-SK" sz="2200" dirty="0" smtClean="0">
                <a:hlinkClick r:id="rId4"/>
              </a:rPr>
              <a:t>https://is.stuba.sk/katalog/plany.pl?fakulta=40;poc_obdobi=607;typ_ss=;typ_studia=1;misto_vyuky=;lang=sk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700" dirty="0" smtClean="0"/>
              <a:t>pozerajte programy s koncovkou 4, napr. B-BIOT4, B-BBFFCH4 atď.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8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00" y="548680"/>
            <a:ext cx="9001000" cy="6309320"/>
          </a:xfrm>
        </p:spPr>
        <p:txBody>
          <a:bodyPr>
            <a:normAutofit fontScale="90000"/>
          </a:bodyPr>
          <a:lstStyle/>
          <a:p>
            <a:pPr algn="l"/>
            <a:r>
              <a:rPr lang="sk-SK" sz="3100" dirty="0" smtClean="0"/>
              <a:t>3. </a:t>
            </a:r>
            <a:r>
              <a:rPr lang="sk-SK" sz="3600" dirty="0" smtClean="0">
                <a:solidFill>
                  <a:srgbClr val="C00000"/>
                </a:solidFill>
              </a:rPr>
              <a:t>ubytovanie na internáte</a:t>
            </a:r>
            <a:r>
              <a:rPr lang="sk-SK" sz="3600" dirty="0" smtClean="0"/>
              <a:t>:</a:t>
            </a: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všetci študenti, aj zahraniční </a:t>
            </a:r>
            <a:r>
              <a:rPr lang="sk-SK" sz="3100" dirty="0" smtClean="0"/>
              <a:t>budú </a:t>
            </a:r>
            <a:r>
              <a:rPr lang="sk-SK" sz="3100" dirty="0" smtClean="0"/>
              <a:t>zaradení do poradovníka; ubytovanie sa pridelí podľa počtu bodov (za prospech, za aktivity počas štúdia, snažte sa...)</a:t>
            </a:r>
            <a:r>
              <a:rPr lang="sk-SK" sz="3300" dirty="0" smtClean="0"/>
              <a:t/>
            </a:r>
            <a:br>
              <a:rPr lang="sk-SK" sz="3300" dirty="0" smtClean="0"/>
            </a:br>
            <a:r>
              <a:rPr lang="sk-SK" sz="1800" dirty="0">
                <a:hlinkClick r:id="rId2"/>
              </a:rPr>
              <a:t>https://</a:t>
            </a:r>
            <a:r>
              <a:rPr lang="sk-SK" sz="1800" dirty="0" smtClean="0">
                <a:hlinkClick r:id="rId2"/>
              </a:rPr>
              <a:t>www.fchpt.stuba.sk/sk/informacie-pre-studentov/ubytovanie.html?page_id=2462</a:t>
            </a:r>
            <a:r>
              <a:rPr lang="sk-SK" sz="1800" dirty="0" smtClean="0"/>
              <a:t> </a:t>
            </a:r>
            <a:r>
              <a:rPr lang="sk-SK" sz="1800" dirty="0" smtClean="0">
                <a:hlinkClick r:id="rId3"/>
              </a:rPr>
              <a:t>https</a:t>
            </a:r>
            <a:r>
              <a:rPr lang="sk-SK" sz="1800" dirty="0">
                <a:hlinkClick r:id="rId3"/>
              </a:rPr>
              <a:t>://</a:t>
            </a:r>
            <a:r>
              <a:rPr lang="sk-SK" sz="1800" dirty="0" smtClean="0">
                <a:hlinkClick r:id="rId3"/>
              </a:rPr>
              <a:t>uzsdaj2.canagon.net/wp-content/uploads/Uplne_znenie_Pravidla_ubytovania_s_dodatkom_1a3_FINAL_podpis.pdf</a:t>
            </a:r>
            <a:r>
              <a:rPr lang="sk-SK" sz="1800" dirty="0" smtClean="0"/>
              <a:t> </a:t>
            </a:r>
            <a:br>
              <a:rPr lang="sk-SK" sz="1800" dirty="0" smtClean="0"/>
            </a:br>
            <a:r>
              <a:rPr lang="sk-SK" sz="3100" dirty="0" smtClean="0"/>
              <a:t>- rešpektovať ubytovací poriadok platný rovnako pre slovenských aj zahran. študentov, stávate sa na </a:t>
            </a:r>
            <a:r>
              <a:rPr lang="sk-SK" sz="3100" dirty="0" smtClean="0"/>
              <a:t>min. 3-4 </a:t>
            </a:r>
            <a:r>
              <a:rPr lang="sk-SK" sz="3100" dirty="0" smtClean="0"/>
              <a:t>roky občanmi Slovenskej republiky</a:t>
            </a:r>
            <a:br>
              <a:rPr lang="sk-SK" sz="3100" dirty="0" smtClean="0"/>
            </a:br>
            <a:r>
              <a:rPr lang="sk-SK" sz="3100" dirty="0" smtClean="0"/>
              <a:t>- ďalšie informácie o ubytovaní (odubytovanie atď.)</a:t>
            </a:r>
            <a:br>
              <a:rPr lang="sk-SK" sz="3100" dirty="0" smtClean="0"/>
            </a:br>
            <a:r>
              <a:rPr lang="sk-SK" sz="2200" dirty="0">
                <a:hlinkClick r:id="rId4"/>
              </a:rPr>
              <a:t>https://</a:t>
            </a:r>
            <a:r>
              <a:rPr lang="sk-SK" sz="2200" dirty="0" smtClean="0">
                <a:hlinkClick r:id="rId4"/>
              </a:rPr>
              <a:t>www.stuba.sk/sk/studentov/studentske-domovy-stu-v-bratislave.html?page_id=657</a:t>
            </a:r>
            <a:r>
              <a:rPr lang="sk-SK" sz="2200" dirty="0" smtClean="0"/>
              <a:t> </a:t>
            </a:r>
            <a:br>
              <a:rPr lang="sk-SK" sz="2200" dirty="0" smtClean="0"/>
            </a:b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3100" dirty="0" smtClean="0"/>
              <a:t>4. využite bezplatné služby </a:t>
            </a:r>
            <a:r>
              <a:rPr lang="sk-SK" sz="3100" dirty="0" smtClean="0">
                <a:solidFill>
                  <a:srgbClr val="C00000"/>
                </a:solidFill>
              </a:rPr>
              <a:t>Migračného informačného centra </a:t>
            </a:r>
            <a:r>
              <a:rPr lang="sk-SK" sz="3100" dirty="0" smtClean="0"/>
              <a:t>(</a:t>
            </a:r>
            <a:r>
              <a:rPr lang="sk-SK" sz="3100" dirty="0"/>
              <a:t>IOM) </a:t>
            </a:r>
            <a:r>
              <a:rPr lang="sk-SK" sz="2200" dirty="0">
                <a:hlinkClick r:id="rId5"/>
              </a:rPr>
              <a:t>https://www.mic.iom.sk/sk</a:t>
            </a:r>
            <a:r>
              <a:rPr lang="sk-SK" sz="2200" dirty="0" smtClean="0">
                <a:hlinkClick r:id="rId5"/>
              </a:rPr>
              <a:t>/</a:t>
            </a:r>
            <a:r>
              <a:rPr lang="sk-SK" sz="2200" dirty="0" smtClean="0"/>
              <a:t/>
            </a:r>
            <a:br>
              <a:rPr lang="sk-SK" sz="22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34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001000" cy="6408711"/>
          </a:xfrm>
        </p:spPr>
        <p:txBody>
          <a:bodyPr>
            <a:normAutofit fontScale="90000"/>
          </a:bodyPr>
          <a:lstStyle/>
          <a:p>
            <a:pPr algn="l"/>
            <a:r>
              <a:rPr lang="sk-SK" sz="3600" dirty="0" smtClean="0"/>
              <a:t>4. </a:t>
            </a:r>
            <a:r>
              <a:rPr lang="sk-SK" sz="3200" b="1" dirty="0" smtClean="0">
                <a:solidFill>
                  <a:srgbClr val="C00000"/>
                </a:solidFill>
              </a:rPr>
              <a:t>COVID:</a:t>
            </a:r>
            <a:r>
              <a:rPr lang="sk-SK" sz="3200" dirty="0" smtClean="0">
                <a:solidFill>
                  <a:srgbClr val="C00000"/>
                </a:solidFill>
              </a:rPr>
              <a:t> vyučovanie a internáty</a:t>
            </a:r>
            <a:r>
              <a:rPr lang="sk-SK" sz="3200" dirty="0" smtClean="0"/>
              <a:t>: </a:t>
            </a:r>
            <a:br>
              <a:rPr lang="sk-SK" sz="3200" dirty="0" smtClean="0"/>
            </a:b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smtClean="0"/>
              <a:t>- dodržiavať hygienické pravidlá v škole i na internáte!!!</a:t>
            </a: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v prípade ochorenia ostať v izolácii podľa platných predpisov a ospravedlniť sa svojej študijnej referentke, ospravedlnenie je viditeľné v </a:t>
            </a:r>
            <a:r>
              <a:rPr lang="sk-SK" sz="3100" dirty="0" err="1" smtClean="0"/>
              <a:t>AISe</a:t>
            </a:r>
            <a:r>
              <a:rPr lang="sk-SK" sz="3100" dirty="0" smtClean="0"/>
              <a:t> pre všetkých vyučujúcich</a:t>
            </a:r>
            <a:br>
              <a:rPr lang="sk-SK" sz="3100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izby pre prípadnú izoláciu sú k dispozícii</a:t>
            </a:r>
            <a:br>
              <a:rPr lang="sk-SK" sz="3100" dirty="0" smtClean="0"/>
            </a:b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smtClean="0"/>
              <a:t>- zahraniční študenti zostali ubytovaní aj počas on-line výučby</a:t>
            </a:r>
            <a:br>
              <a:rPr lang="sk-SK" sz="3100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v prípade zmeny situácie sledujte pokyny študijného oddelenia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9742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001000" cy="6408711"/>
          </a:xfrm>
        </p:spPr>
        <p:txBody>
          <a:bodyPr>
            <a:normAutofit/>
          </a:bodyPr>
          <a:lstStyle/>
          <a:p>
            <a:pPr algn="l"/>
            <a:r>
              <a:rPr lang="sk-SK" sz="3000" dirty="0" smtClean="0"/>
              <a:t>5. </a:t>
            </a:r>
            <a:r>
              <a:rPr lang="sk-SK" sz="3000" dirty="0" smtClean="0">
                <a:solidFill>
                  <a:srgbClr val="C00000"/>
                </a:solidFill>
              </a:rPr>
              <a:t>Ďalšie odporúčania:</a:t>
            </a: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>- pravidelne sledujte AIS a čítajte e-maily</a:t>
            </a:r>
            <a:br>
              <a:rPr lang="sk-SK" sz="3000" dirty="0" smtClean="0"/>
            </a:b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>- v prípade problémov neváhajte kontakovať študijné referentky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/>
              <a:t/>
            </a:r>
            <a:br>
              <a:rPr lang="sk-SK" sz="2200" dirty="0"/>
            </a:br>
            <a:r>
              <a:rPr lang="sk-SK" sz="3000" dirty="0"/>
              <a:t>- komunikujte v slovenskom jazyku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6750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350</Words>
  <Application>Microsoft Office PowerPoint</Application>
  <PresentationFormat>Prezentácia na obrazovke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Úvod do štúdia – usmernenie pre zahraničných študentov</vt:lpstr>
      <vt:lpstr>1. výučba slovenského jazyka: odporúčame predmet Slovenský jazyk pre cudzincov; v ZS aj LS  (3 kredity, 2 hod. týždenne)... dá sa ešte zapísať - počas prvých 2 týždňov semestra https://is.stuba.sk/katalog/syllabus.pl?zpet=/katalog/index.pl?vzorek=slovak%20for%20foreigners,Dohledat=Vyh%C4%BEada%C5%A5,obdobi=301,jak=dle_jmena;predmet=360003;lang=sk  https://is.stuba.sk/katalog/syllabus.pl?zpet=/katalog/index.pl?vzorek=slovak%20for%20foreigners,Dohledat=Vyh%C4%BEada%C5%A5,obdobi=301,jak=dle_jmena;predmet=360371;lang=sk   2. odporúčame zvážiť prestup do konverzných ročníkov (4 roky bakalárske štúdium s „nultým“ ročníkom, zadarmo, všetky práva študenta zachované, doučenie najmä slovenského jazyka, ale i ďalších predmetov SŠ)... dá sa vykonať počas prvých 2 týždňov semestra https://is.stuba.sk/katalog/plany.pl?fakulta=40;poc_obdobi=607;typ_ss=;typ_studia=1;misto_vyuky=;lang=sk pozerajte programy s koncovkou 4, napr. B-BIOT4, B-BBFFCH4 atď.</vt:lpstr>
      <vt:lpstr>3. ubytovanie na internáte:  - všetci študenti, aj zahraniční budú zaradení do poradovníka; ubytovanie sa pridelí podľa počtu bodov (za prospech, za aktivity počas štúdia, snažte sa...) https://www.fchpt.stuba.sk/sk/informacie-pre-studentov/ubytovanie.html?page_id=2462 https://uzsdaj2.canagon.net/wp-content/uploads/Uplne_znenie_Pravidla_ubytovania_s_dodatkom_1a3_FINAL_podpis.pdf  - rešpektovať ubytovací poriadok platný rovnako pre slovenských aj zahran. študentov, stávate sa na min. 3-4 roky občanmi Slovenskej republiky - ďalšie informácie o ubytovaní (odubytovanie atď.) https://www.stuba.sk/sk/studentov/studentske-domovy-stu-v-bratislave.html?page_id=657   4. využite bezplatné služby Migračného informačného centra (IOM) https://www.mic.iom.sk/sk/ </vt:lpstr>
      <vt:lpstr>4. COVID: vyučovanie a internáty:   - dodržiavať hygienické pravidlá v škole i na internáte!!!  - v prípade ochorenia ostať v izolácii podľa platných predpisov a ospravedlniť sa svojej študijnej referentke, ospravedlnenie je viditeľné v AISe pre všetkých vyučujúcich  - izby pre prípadnú izoláciu sú k dispozícii  - zahraniční študenti zostali ubytovaní aj počas on-line výučby  - v prípade zmeny situácie sledujte pokyny študijného oddelenia</vt:lpstr>
      <vt:lpstr>5. Ďalšie odporúčania:  - pravidelne sledujte AIS a čítajte e-maily  - v prípade problémov neváhajte kontakovať študijné referentky   - komunikujte v slovenskom jazyku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štúdia – usmernenie pre zahraničných študentov</dc:title>
  <dc:creator>milos</dc:creator>
  <cp:lastModifiedBy>rehakovam</cp:lastModifiedBy>
  <cp:revision>12</cp:revision>
  <dcterms:created xsi:type="dcterms:W3CDTF">2021-09-14T16:52:30Z</dcterms:created>
  <dcterms:modified xsi:type="dcterms:W3CDTF">2022-09-09T11:59:36Z</dcterms:modified>
</cp:coreProperties>
</file>