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85" r:id="rId4"/>
    <p:sldId id="307" r:id="rId5"/>
    <p:sldId id="286" r:id="rId6"/>
    <p:sldId id="308" r:id="rId7"/>
    <p:sldId id="309" r:id="rId8"/>
    <p:sldId id="287" r:id="rId9"/>
    <p:sldId id="310" r:id="rId10"/>
    <p:sldId id="288" r:id="rId11"/>
    <p:sldId id="289" r:id="rId12"/>
    <p:sldId id="290" r:id="rId13"/>
    <p:sldId id="291" r:id="rId14"/>
    <p:sldId id="294" r:id="rId15"/>
    <p:sldId id="292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5" r:id="rId25"/>
    <p:sldId id="302" r:id="rId26"/>
    <p:sldId id="303" r:id="rId27"/>
    <p:sldId id="306" r:id="rId28"/>
    <p:sldId id="304" r:id="rId29"/>
  </p:sldIdLst>
  <p:sldSz cx="9144000" cy="6858000" type="screen4x3"/>
  <p:notesSz cx="7099300" cy="102346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04474-8FFD-4487-B6D4-68EB8F3BB215}" v="24" dt="2022-09-13T09:48:06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2512" autoAdjust="0"/>
  </p:normalViewPr>
  <p:slideViewPr>
    <p:cSldViewPr>
      <p:cViewPr varScale="1">
        <p:scale>
          <a:sx n="146" d="100"/>
          <a:sy n="146" d="100"/>
        </p:scale>
        <p:origin x="92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67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Ľuboš Čirka" userId="dc751829-5fdc-416b-a5f4-67aacc786818" providerId="ADAL" clId="{B8C04474-8FFD-4487-B6D4-68EB8F3BB215}"/>
    <pc:docChg chg="undo redo custSel addSld modSld sldOrd">
      <pc:chgData name="Ľuboš Čirka" userId="dc751829-5fdc-416b-a5f4-67aacc786818" providerId="ADAL" clId="{B8C04474-8FFD-4487-B6D4-68EB8F3BB215}" dt="2022-09-13T10:21:59.692" v="780" actId="22"/>
      <pc:docMkLst>
        <pc:docMk/>
      </pc:docMkLst>
      <pc:sldChg chg="modSp mod">
        <pc:chgData name="Ľuboš Čirka" userId="dc751829-5fdc-416b-a5f4-67aacc786818" providerId="ADAL" clId="{B8C04474-8FFD-4487-B6D4-68EB8F3BB215}" dt="2022-09-13T08:10:42.935" v="0" actId="6549"/>
        <pc:sldMkLst>
          <pc:docMk/>
          <pc:sldMk cId="0" sldId="284"/>
        </pc:sldMkLst>
        <pc:spChg chg="mod">
          <ac:chgData name="Ľuboš Čirka" userId="dc751829-5fdc-416b-a5f4-67aacc786818" providerId="ADAL" clId="{B8C04474-8FFD-4487-B6D4-68EB8F3BB215}" dt="2022-09-13T08:10:42.935" v="0" actId="6549"/>
          <ac:spMkLst>
            <pc:docMk/>
            <pc:sldMk cId="0" sldId="284"/>
            <ac:spMk id="3" creationId="{00000000-0000-0000-0000-000000000000}"/>
          </ac:spMkLst>
        </pc:spChg>
      </pc:sldChg>
      <pc:sldChg chg="addSp delSp modSp mod modTransition modAnim">
        <pc:chgData name="Ľuboš Čirka" userId="dc751829-5fdc-416b-a5f4-67aacc786818" providerId="ADAL" clId="{B8C04474-8FFD-4487-B6D4-68EB8F3BB215}" dt="2022-09-13T09:13:59.674" v="697"/>
        <pc:sldMkLst>
          <pc:docMk/>
          <pc:sldMk cId="2977715214" sldId="285"/>
        </pc:sldMkLst>
        <pc:spChg chg="add del mod">
          <ac:chgData name="Ľuboš Čirka" userId="dc751829-5fdc-416b-a5f4-67aacc786818" providerId="ADAL" clId="{B8C04474-8FFD-4487-B6D4-68EB8F3BB215}" dt="2022-09-13T08:14:12.445" v="6" actId="22"/>
          <ac:spMkLst>
            <pc:docMk/>
            <pc:sldMk cId="2977715214" sldId="285"/>
            <ac:spMk id="9" creationId="{FB2ADE5C-FD22-E40F-CBC6-D5D967F60E0D}"/>
          </ac:spMkLst>
        </pc:spChg>
        <pc:spChg chg="add del mod">
          <ac:chgData name="Ľuboš Čirka" userId="dc751829-5fdc-416b-a5f4-67aacc786818" providerId="ADAL" clId="{B8C04474-8FFD-4487-B6D4-68EB8F3BB215}" dt="2022-09-13T08:16:21.329" v="12" actId="22"/>
          <ac:spMkLst>
            <pc:docMk/>
            <pc:sldMk cId="2977715214" sldId="285"/>
            <ac:spMk id="16" creationId="{7C242BC1-37C1-53C1-2242-631D82790781}"/>
          </ac:spMkLst>
        </pc:spChg>
        <pc:spChg chg="add del mod">
          <ac:chgData name="Ľuboš Čirka" userId="dc751829-5fdc-416b-a5f4-67aacc786818" providerId="ADAL" clId="{B8C04474-8FFD-4487-B6D4-68EB8F3BB215}" dt="2022-09-13T08:38:47.594" v="146" actId="22"/>
          <ac:spMkLst>
            <pc:docMk/>
            <pc:sldMk cId="2977715214" sldId="285"/>
            <ac:spMk id="22" creationId="{F987B990-C66E-54D2-5EA2-57CCC1906C45}"/>
          </ac:spMkLst>
        </pc:spChg>
        <pc:spChg chg="add del mod">
          <ac:chgData name="Ľuboš Čirka" userId="dc751829-5fdc-416b-a5f4-67aacc786818" providerId="ADAL" clId="{B8C04474-8FFD-4487-B6D4-68EB8F3BB215}" dt="2022-09-13T08:40:22.138" v="148" actId="22"/>
          <ac:spMkLst>
            <pc:docMk/>
            <pc:sldMk cId="2977715214" sldId="285"/>
            <ac:spMk id="32" creationId="{4AD0D31A-F1B5-B16C-960B-70921715175A}"/>
          </ac:spMkLst>
        </pc:spChg>
        <pc:spChg chg="add del mod">
          <ac:chgData name="Ľuboš Čirka" userId="dc751829-5fdc-416b-a5f4-67aacc786818" providerId="ADAL" clId="{B8C04474-8FFD-4487-B6D4-68EB8F3BB215}" dt="2022-09-13T09:10:00.283" v="688" actId="22"/>
          <ac:spMkLst>
            <pc:docMk/>
            <pc:sldMk cId="2977715214" sldId="285"/>
            <ac:spMk id="36" creationId="{A5679639-A9FA-029D-4390-A4E4F0CE96AB}"/>
          </ac:spMkLst>
        </pc:spChg>
        <pc:spChg chg="add del mod">
          <ac:chgData name="Ľuboš Čirka" userId="dc751829-5fdc-416b-a5f4-67aacc786818" providerId="ADAL" clId="{B8C04474-8FFD-4487-B6D4-68EB8F3BB215}" dt="2022-09-13T09:12:02.232" v="690" actId="22"/>
          <ac:spMkLst>
            <pc:docMk/>
            <pc:sldMk cId="2977715214" sldId="285"/>
            <ac:spMk id="42" creationId="{1E6146C2-5EC9-4904-99A6-1110C2CBB58E}"/>
          </ac:spMkLst>
        </pc:spChg>
        <pc:spChg chg="add mod">
          <ac:chgData name="Ľuboš Čirka" userId="dc751829-5fdc-416b-a5f4-67aacc786818" providerId="ADAL" clId="{B8C04474-8FFD-4487-B6D4-68EB8F3BB215}" dt="2022-09-13T09:12:43.244" v="694" actId="208"/>
          <ac:spMkLst>
            <pc:docMk/>
            <pc:sldMk cId="2977715214" sldId="285"/>
            <ac:spMk id="45" creationId="{9D968156-D01F-7051-60CF-FD1ADA00CDC6}"/>
          </ac:spMkLst>
        </pc:spChg>
        <pc:picChg chg="add del">
          <ac:chgData name="Ľuboš Čirka" userId="dc751829-5fdc-416b-a5f4-67aacc786818" providerId="ADAL" clId="{B8C04474-8FFD-4487-B6D4-68EB8F3BB215}" dt="2022-09-13T08:13:48.010" v="2" actId="22"/>
          <ac:picMkLst>
            <pc:docMk/>
            <pc:sldMk cId="2977715214" sldId="285"/>
            <ac:picMk id="7" creationId="{44E1AE78-CA8F-7657-58F3-F0A108AA57EE}"/>
          </ac:picMkLst>
        </pc:picChg>
        <pc:picChg chg="del">
          <ac:chgData name="Ľuboš Čirka" userId="dc751829-5fdc-416b-a5f4-67aacc786818" providerId="ADAL" clId="{B8C04474-8FFD-4487-B6D4-68EB8F3BB215}" dt="2022-09-13T08:13:50.166" v="3" actId="478"/>
          <ac:picMkLst>
            <pc:docMk/>
            <pc:sldMk cId="2977715214" sldId="285"/>
            <ac:picMk id="11" creationId="{8C7AEB17-6F68-4A77-A28E-72DE5BB1B300}"/>
          </ac:picMkLst>
        </pc:picChg>
        <pc:picChg chg="add del">
          <ac:chgData name="Ľuboš Čirka" userId="dc751829-5fdc-416b-a5f4-67aacc786818" providerId="ADAL" clId="{B8C04474-8FFD-4487-B6D4-68EB8F3BB215}" dt="2022-09-13T08:13:54.520" v="5" actId="22"/>
          <ac:picMkLst>
            <pc:docMk/>
            <pc:sldMk cId="2977715214" sldId="285"/>
            <ac:picMk id="12" creationId="{F48A662F-4CE3-2809-05F5-1F6F02AB7D29}"/>
          </ac:picMkLst>
        </pc:picChg>
        <pc:picChg chg="add del mod ord">
          <ac:chgData name="Ľuboš Čirka" userId="dc751829-5fdc-416b-a5f4-67aacc786818" providerId="ADAL" clId="{B8C04474-8FFD-4487-B6D4-68EB8F3BB215}" dt="2022-09-13T08:15:53.809" v="7" actId="478"/>
          <ac:picMkLst>
            <pc:docMk/>
            <pc:sldMk cId="2977715214" sldId="285"/>
            <ac:picMk id="14" creationId="{1714F539-1B85-FE04-690B-E073C2B90851}"/>
          </ac:picMkLst>
        </pc:picChg>
        <pc:picChg chg="add del">
          <ac:chgData name="Ľuboš Čirka" userId="dc751829-5fdc-416b-a5f4-67aacc786818" providerId="ADAL" clId="{B8C04474-8FFD-4487-B6D4-68EB8F3BB215}" dt="2022-09-13T08:15:56.320" v="9" actId="22"/>
          <ac:picMkLst>
            <pc:docMk/>
            <pc:sldMk cId="2977715214" sldId="285"/>
            <ac:picMk id="18" creationId="{C1F7BA77-E0FD-BF7D-37B5-10C53B7ADAEC}"/>
          </ac:picMkLst>
        </pc:picChg>
        <pc:picChg chg="add del mod ord">
          <ac:chgData name="Ľuboš Čirka" userId="dc751829-5fdc-416b-a5f4-67aacc786818" providerId="ADAL" clId="{B8C04474-8FFD-4487-B6D4-68EB8F3BB215}" dt="2022-09-13T08:38:18.581" v="138" actId="478"/>
          <ac:picMkLst>
            <pc:docMk/>
            <pc:sldMk cId="2977715214" sldId="285"/>
            <ac:picMk id="20" creationId="{984FDC89-E710-C187-E273-9F2A4F66A84F}"/>
          </ac:picMkLst>
        </pc:picChg>
        <pc:picChg chg="add del mod ord">
          <ac:chgData name="Ľuboš Čirka" userId="dc751829-5fdc-416b-a5f4-67aacc786818" providerId="ADAL" clId="{B8C04474-8FFD-4487-B6D4-68EB8F3BB215}" dt="2022-09-13T08:38:22.540" v="140" actId="22"/>
          <ac:picMkLst>
            <pc:docMk/>
            <pc:sldMk cId="2977715214" sldId="285"/>
            <ac:picMk id="24" creationId="{7E4F9307-E03C-EAD3-8841-18FECEFAE5E2}"/>
          </ac:picMkLst>
        </pc:picChg>
        <pc:picChg chg="add del mod ord">
          <ac:chgData name="Ľuboš Čirka" userId="dc751829-5fdc-416b-a5f4-67aacc786818" providerId="ADAL" clId="{B8C04474-8FFD-4487-B6D4-68EB8F3BB215}" dt="2022-09-13T08:38:27.469" v="142" actId="22"/>
          <ac:picMkLst>
            <pc:docMk/>
            <pc:sldMk cId="2977715214" sldId="285"/>
            <ac:picMk id="26" creationId="{70A146BC-D6BC-705F-66CF-11D24E0AF7CC}"/>
          </ac:picMkLst>
        </pc:picChg>
        <pc:picChg chg="add del mod ord">
          <ac:chgData name="Ľuboš Čirka" userId="dc751829-5fdc-416b-a5f4-67aacc786818" providerId="ADAL" clId="{B8C04474-8FFD-4487-B6D4-68EB8F3BB215}" dt="2022-09-13T08:38:33.805" v="145" actId="22"/>
          <ac:picMkLst>
            <pc:docMk/>
            <pc:sldMk cId="2977715214" sldId="285"/>
            <ac:picMk id="28" creationId="{174AFAF4-F4BA-19C3-2FE7-6E246E1118BE}"/>
          </ac:picMkLst>
        </pc:picChg>
        <pc:picChg chg="add del mod ord">
          <ac:chgData name="Ľuboš Čirka" userId="dc751829-5fdc-416b-a5f4-67aacc786818" providerId="ADAL" clId="{B8C04474-8FFD-4487-B6D4-68EB8F3BB215}" dt="2022-09-13T08:40:20.918" v="147" actId="478"/>
          <ac:picMkLst>
            <pc:docMk/>
            <pc:sldMk cId="2977715214" sldId="285"/>
            <ac:picMk id="30" creationId="{C73D0E4B-99C4-B6E1-ED58-F4511FD4D02E}"/>
          </ac:picMkLst>
        </pc:picChg>
        <pc:picChg chg="add del mod ord">
          <ac:chgData name="Ľuboš Čirka" userId="dc751829-5fdc-416b-a5f4-67aacc786818" providerId="ADAL" clId="{B8C04474-8FFD-4487-B6D4-68EB8F3BB215}" dt="2022-09-13T09:09:56.726" v="685" actId="478"/>
          <ac:picMkLst>
            <pc:docMk/>
            <pc:sldMk cId="2977715214" sldId="285"/>
            <ac:picMk id="34" creationId="{A58FFC2C-4C78-7588-2231-CC1A7F0063AB}"/>
          </ac:picMkLst>
        </pc:picChg>
        <pc:picChg chg="add del">
          <ac:chgData name="Ľuboš Čirka" userId="dc751829-5fdc-416b-a5f4-67aacc786818" providerId="ADAL" clId="{B8C04474-8FFD-4487-B6D4-68EB8F3BB215}" dt="2022-09-13T09:09:59.363" v="687" actId="22"/>
          <ac:picMkLst>
            <pc:docMk/>
            <pc:sldMk cId="2977715214" sldId="285"/>
            <ac:picMk id="38" creationId="{E489F069-BE21-45DF-484E-5299B5F535B4}"/>
          </ac:picMkLst>
        </pc:picChg>
        <pc:picChg chg="add del mod ord">
          <ac:chgData name="Ľuboš Čirka" userId="dc751829-5fdc-416b-a5f4-67aacc786818" providerId="ADAL" clId="{B8C04474-8FFD-4487-B6D4-68EB8F3BB215}" dt="2022-09-13T09:12:01.100" v="689" actId="478"/>
          <ac:picMkLst>
            <pc:docMk/>
            <pc:sldMk cId="2977715214" sldId="285"/>
            <ac:picMk id="40" creationId="{ADB1B722-DA3C-93F1-4C6F-1003B75B0CA1}"/>
          </ac:picMkLst>
        </pc:picChg>
        <pc:picChg chg="add mod ord">
          <ac:chgData name="Ľuboš Čirka" userId="dc751829-5fdc-416b-a5f4-67aacc786818" providerId="ADAL" clId="{B8C04474-8FFD-4487-B6D4-68EB8F3BB215}" dt="2022-09-13T09:12:02.232" v="690" actId="22"/>
          <ac:picMkLst>
            <pc:docMk/>
            <pc:sldMk cId="2977715214" sldId="285"/>
            <ac:picMk id="44" creationId="{D6A60D6C-FCD1-BA5D-8602-EB2E6A738FC5}"/>
          </ac:picMkLst>
        </pc:picChg>
      </pc:sldChg>
      <pc:sldChg chg="addSp delSp modSp mod">
        <pc:chgData name="Ľuboš Čirka" userId="dc751829-5fdc-416b-a5f4-67aacc786818" providerId="ADAL" clId="{B8C04474-8FFD-4487-B6D4-68EB8F3BB215}" dt="2022-09-13T08:45:19.211" v="216" actId="6549"/>
        <pc:sldMkLst>
          <pc:docMk/>
          <pc:sldMk cId="3093328792" sldId="286"/>
        </pc:sldMkLst>
        <pc:spChg chg="mod">
          <ac:chgData name="Ľuboš Čirka" userId="dc751829-5fdc-416b-a5f4-67aacc786818" providerId="ADAL" clId="{B8C04474-8FFD-4487-B6D4-68EB8F3BB215}" dt="2022-09-13T08:45:19.211" v="216" actId="6549"/>
          <ac:spMkLst>
            <pc:docMk/>
            <pc:sldMk cId="3093328792" sldId="286"/>
            <ac:spMk id="7" creationId="{27669A7C-B4F5-42E5-BCE0-34E387DE4658}"/>
          </ac:spMkLst>
        </pc:spChg>
        <pc:picChg chg="add mod">
          <ac:chgData name="Ľuboš Čirka" userId="dc751829-5fdc-416b-a5f4-67aacc786818" providerId="ADAL" clId="{B8C04474-8FFD-4487-B6D4-68EB8F3BB215}" dt="2022-09-13T08:32:36.915" v="110" actId="1036"/>
          <ac:picMkLst>
            <pc:docMk/>
            <pc:sldMk cId="3093328792" sldId="286"/>
            <ac:picMk id="8" creationId="{C34E9B16-FA3B-31C7-C3D1-30C6D9CAB3C0}"/>
          </ac:picMkLst>
        </pc:picChg>
        <pc:picChg chg="del">
          <ac:chgData name="Ľuboš Čirka" userId="dc751829-5fdc-416b-a5f4-67aacc786818" providerId="ADAL" clId="{B8C04474-8FFD-4487-B6D4-68EB8F3BB215}" dt="2022-09-13T08:30:42.124" v="18" actId="478"/>
          <ac:picMkLst>
            <pc:docMk/>
            <pc:sldMk cId="3093328792" sldId="286"/>
            <ac:picMk id="9" creationId="{1092855D-0176-4BCE-B823-FB72985505CA}"/>
          </ac:picMkLst>
        </pc:picChg>
      </pc:sldChg>
      <pc:sldChg chg="addSp delSp modSp mod modAnim">
        <pc:chgData name="Ľuboš Čirka" userId="dc751829-5fdc-416b-a5f4-67aacc786818" providerId="ADAL" clId="{B8C04474-8FFD-4487-B6D4-68EB8F3BB215}" dt="2022-09-13T09:33:16.563" v="736"/>
        <pc:sldMkLst>
          <pc:docMk/>
          <pc:sldMk cId="3646119072" sldId="287"/>
        </pc:sldMkLst>
        <pc:spChg chg="add del mod">
          <ac:chgData name="Ľuboš Čirka" userId="dc751829-5fdc-416b-a5f4-67aacc786818" providerId="ADAL" clId="{B8C04474-8FFD-4487-B6D4-68EB8F3BB215}" dt="2022-09-13T09:06:17.619" v="684" actId="22"/>
          <ac:spMkLst>
            <pc:docMk/>
            <pc:sldMk cId="3646119072" sldId="287"/>
            <ac:spMk id="8" creationId="{D0427530-1859-3B72-7D72-044A5A44DBB0}"/>
          </ac:spMkLst>
        </pc:spChg>
        <pc:spChg chg="add mod">
          <ac:chgData name="Ľuboš Čirka" userId="dc751829-5fdc-416b-a5f4-67aacc786818" providerId="ADAL" clId="{B8C04474-8FFD-4487-B6D4-68EB8F3BB215}" dt="2022-09-13T09:33:12.390" v="735" actId="207"/>
          <ac:spMkLst>
            <pc:docMk/>
            <pc:sldMk cId="3646119072" sldId="287"/>
            <ac:spMk id="11" creationId="{BBC6DB29-6A53-075B-565E-22AD7DB647EF}"/>
          </ac:spMkLst>
        </pc:spChg>
        <pc:picChg chg="del">
          <ac:chgData name="Ľuboš Čirka" userId="dc751829-5fdc-416b-a5f4-67aacc786818" providerId="ADAL" clId="{B8C04474-8FFD-4487-B6D4-68EB8F3BB215}" dt="2022-09-13T09:06:15.947" v="683" actId="478"/>
          <ac:picMkLst>
            <pc:docMk/>
            <pc:sldMk cId="3646119072" sldId="287"/>
            <ac:picMk id="7" creationId="{C72D5EC2-7BAE-42E3-8C51-48AEB4F71F71}"/>
          </ac:picMkLst>
        </pc:picChg>
        <pc:picChg chg="add mod ord">
          <ac:chgData name="Ľuboš Čirka" userId="dc751829-5fdc-416b-a5f4-67aacc786818" providerId="ADAL" clId="{B8C04474-8FFD-4487-B6D4-68EB8F3BB215}" dt="2022-09-13T09:06:17.619" v="684" actId="22"/>
          <ac:picMkLst>
            <pc:docMk/>
            <pc:sldMk cId="3646119072" sldId="287"/>
            <ac:picMk id="10" creationId="{2B812D28-1A35-D27E-280C-67FE4FB322A0}"/>
          </ac:picMkLst>
        </pc:picChg>
      </pc:sldChg>
      <pc:sldChg chg="addSp delSp modSp mod modAnim">
        <pc:chgData name="Ľuboš Čirka" userId="dc751829-5fdc-416b-a5f4-67aacc786818" providerId="ADAL" clId="{B8C04474-8FFD-4487-B6D4-68EB8F3BB215}" dt="2022-09-13T09:48:14.890" v="778" actId="478"/>
        <pc:sldMkLst>
          <pc:docMk/>
          <pc:sldMk cId="3333753804" sldId="288"/>
        </pc:sldMkLst>
        <pc:spChg chg="add del mod">
          <ac:chgData name="Ľuboš Čirka" userId="dc751829-5fdc-416b-a5f4-67aacc786818" providerId="ADAL" clId="{B8C04474-8FFD-4487-B6D4-68EB8F3BB215}" dt="2022-09-13T09:48:14.890" v="778" actId="478"/>
          <ac:spMkLst>
            <pc:docMk/>
            <pc:sldMk cId="3333753804" sldId="288"/>
            <ac:spMk id="8" creationId="{7B601344-8BC4-FCE0-9660-6066D2A238FC}"/>
          </ac:spMkLst>
        </pc:spChg>
        <pc:spChg chg="add del mod">
          <ac:chgData name="Ľuboš Čirka" userId="dc751829-5fdc-416b-a5f4-67aacc786818" providerId="ADAL" clId="{B8C04474-8FFD-4487-B6D4-68EB8F3BB215}" dt="2022-09-13T09:48:13.082" v="776" actId="478"/>
          <ac:spMkLst>
            <pc:docMk/>
            <pc:sldMk cId="3333753804" sldId="288"/>
            <ac:spMk id="12" creationId="{A4D31A1F-6E84-C4CB-DA09-11E2DAFB3464}"/>
          </ac:spMkLst>
        </pc:spChg>
        <pc:spChg chg="add del mod">
          <ac:chgData name="Ľuboš Čirka" userId="dc751829-5fdc-416b-a5f4-67aacc786818" providerId="ADAL" clId="{B8C04474-8FFD-4487-B6D4-68EB8F3BB215}" dt="2022-09-13T09:48:10.881" v="774" actId="11529"/>
          <ac:spMkLst>
            <pc:docMk/>
            <pc:sldMk cId="3333753804" sldId="288"/>
            <ac:spMk id="15" creationId="{7A4C7D8C-F02C-596D-3D1A-63098B23A1DA}"/>
          </ac:spMkLst>
        </pc:spChg>
        <pc:picChg chg="add del">
          <ac:chgData name="Ľuboš Čirka" userId="dc751829-5fdc-416b-a5f4-67aacc786818" providerId="ADAL" clId="{B8C04474-8FFD-4487-B6D4-68EB8F3BB215}" dt="2022-09-13T09:48:14.890" v="778" actId="478"/>
          <ac:picMkLst>
            <pc:docMk/>
            <pc:sldMk cId="3333753804" sldId="288"/>
            <ac:picMk id="7" creationId="{0CC0B9AA-04E5-4A59-B305-CA62EF69E521}"/>
          </ac:picMkLst>
        </pc:picChg>
        <pc:picChg chg="add del mod ord">
          <ac:chgData name="Ľuboš Čirka" userId="dc751829-5fdc-416b-a5f4-67aacc786818" providerId="ADAL" clId="{B8C04474-8FFD-4487-B6D4-68EB8F3BB215}" dt="2022-09-13T09:48:14.327" v="777" actId="22"/>
          <ac:picMkLst>
            <pc:docMk/>
            <pc:sldMk cId="3333753804" sldId="288"/>
            <ac:picMk id="10" creationId="{B4667369-F5E1-B553-7F66-F0CDD8FD3D30}"/>
          </ac:picMkLst>
        </pc:picChg>
        <pc:picChg chg="add del mod ord">
          <ac:chgData name="Ľuboš Čirka" userId="dc751829-5fdc-416b-a5f4-67aacc786818" providerId="ADAL" clId="{B8C04474-8FFD-4487-B6D4-68EB8F3BB215}" dt="2022-09-13T09:48:12.273" v="775" actId="22"/>
          <ac:picMkLst>
            <pc:docMk/>
            <pc:sldMk cId="3333753804" sldId="288"/>
            <ac:picMk id="14" creationId="{E789423F-804D-3F6B-3E94-2C31915687B2}"/>
          </ac:picMkLst>
        </pc:picChg>
      </pc:sldChg>
      <pc:sldChg chg="addSp delSp modSp mod modAnim">
        <pc:chgData name="Ľuboš Čirka" userId="dc751829-5fdc-416b-a5f4-67aacc786818" providerId="ADAL" clId="{B8C04474-8FFD-4487-B6D4-68EB8F3BB215}" dt="2022-09-13T09:48:05.307" v="764" actId="478"/>
        <pc:sldMkLst>
          <pc:docMk/>
          <pc:sldMk cId="2610529506" sldId="289"/>
        </pc:sldMkLst>
        <pc:spChg chg="add del mod">
          <ac:chgData name="Ľuboš Čirka" userId="dc751829-5fdc-416b-a5f4-67aacc786818" providerId="ADAL" clId="{B8C04474-8FFD-4487-B6D4-68EB8F3BB215}" dt="2022-09-13T09:48:05.307" v="764" actId="478"/>
          <ac:spMkLst>
            <pc:docMk/>
            <pc:sldMk cId="2610529506" sldId="289"/>
            <ac:spMk id="7" creationId="{476EC264-749B-DB28-2C53-158D705AFF2D}"/>
          </ac:spMkLst>
        </pc:spChg>
        <pc:spChg chg="add del mod">
          <ac:chgData name="Ľuboš Čirka" userId="dc751829-5fdc-416b-a5f4-67aacc786818" providerId="ADAL" clId="{B8C04474-8FFD-4487-B6D4-68EB8F3BB215}" dt="2022-09-13T09:48:04.433" v="762" actId="11529"/>
          <ac:spMkLst>
            <pc:docMk/>
            <pc:sldMk cId="2610529506" sldId="289"/>
            <ac:spMk id="11" creationId="{C5BF0DD8-0671-3FAA-B7C4-BD2C1ED01256}"/>
          </ac:spMkLst>
        </pc:spChg>
        <pc:picChg chg="add del mod ord">
          <ac:chgData name="Ľuboš Čirka" userId="dc751829-5fdc-416b-a5f4-67aacc786818" providerId="ADAL" clId="{B8C04474-8FFD-4487-B6D4-68EB8F3BB215}" dt="2022-09-13T09:48:04.841" v="763" actId="22"/>
          <ac:picMkLst>
            <pc:docMk/>
            <pc:sldMk cId="2610529506" sldId="289"/>
            <ac:picMk id="9" creationId="{00233B4D-BE44-BC53-2FDF-10035B66E85C}"/>
          </ac:picMkLst>
        </pc:picChg>
        <pc:picChg chg="add del">
          <ac:chgData name="Ľuboš Čirka" userId="dc751829-5fdc-416b-a5f4-67aacc786818" providerId="ADAL" clId="{B8C04474-8FFD-4487-B6D4-68EB8F3BB215}" dt="2022-09-13T09:48:05.307" v="764" actId="478"/>
          <ac:picMkLst>
            <pc:docMk/>
            <pc:sldMk cId="2610529506" sldId="289"/>
            <ac:picMk id="10" creationId="{86855989-9D62-4891-BB53-9FE7542C1662}"/>
          </ac:picMkLst>
        </pc:picChg>
      </pc:sldChg>
      <pc:sldChg chg="addSp delSp modSp mod">
        <pc:chgData name="Ľuboš Čirka" userId="dc751829-5fdc-416b-a5f4-67aacc786818" providerId="ADAL" clId="{B8C04474-8FFD-4487-B6D4-68EB8F3BB215}" dt="2022-09-13T10:21:59.692" v="780" actId="22"/>
        <pc:sldMkLst>
          <pc:docMk/>
          <pc:sldMk cId="2893562497" sldId="301"/>
        </pc:sldMkLst>
        <pc:spChg chg="del">
          <ac:chgData name="Ľuboš Čirka" userId="dc751829-5fdc-416b-a5f4-67aacc786818" providerId="ADAL" clId="{B8C04474-8FFD-4487-B6D4-68EB8F3BB215}" dt="2022-09-13T10:21:59.692" v="780" actId="22"/>
          <ac:spMkLst>
            <pc:docMk/>
            <pc:sldMk cId="2893562497" sldId="301"/>
            <ac:spMk id="14" creationId="{28B6CEDA-9497-449F-9CF5-26F9630CB5F0}"/>
          </ac:spMkLst>
        </pc:spChg>
        <pc:picChg chg="add mod">
          <ac:chgData name="Ľuboš Čirka" userId="dc751829-5fdc-416b-a5f4-67aacc786818" providerId="ADAL" clId="{B8C04474-8FFD-4487-B6D4-68EB8F3BB215}" dt="2022-09-13T10:21:59.692" v="780" actId="22"/>
          <ac:picMkLst>
            <pc:docMk/>
            <pc:sldMk cId="2893562497" sldId="301"/>
            <ac:picMk id="7" creationId="{4ECEBB57-3BF2-1293-07DA-2D76A1F0A8E2}"/>
          </ac:picMkLst>
        </pc:picChg>
        <pc:picChg chg="del">
          <ac:chgData name="Ľuboš Čirka" userId="dc751829-5fdc-416b-a5f4-67aacc786818" providerId="ADAL" clId="{B8C04474-8FFD-4487-B6D4-68EB8F3BB215}" dt="2022-09-13T10:21:57.417" v="779" actId="21"/>
          <ac:picMkLst>
            <pc:docMk/>
            <pc:sldMk cId="2893562497" sldId="301"/>
            <ac:picMk id="15" creationId="{06E147AA-1BFB-434E-9CA7-768695A59E40}"/>
          </ac:picMkLst>
        </pc:picChg>
      </pc:sldChg>
      <pc:sldChg chg="ord">
        <pc:chgData name="Ľuboš Čirka" userId="dc751829-5fdc-416b-a5f4-67aacc786818" providerId="ADAL" clId="{B8C04474-8FFD-4487-B6D4-68EB8F3BB215}" dt="2022-09-13T08:58:49.375" v="638"/>
        <pc:sldMkLst>
          <pc:docMk/>
          <pc:sldMk cId="3383871203" sldId="304"/>
        </pc:sldMkLst>
      </pc:sldChg>
      <pc:sldChg chg="addSp delSp modSp add mod">
        <pc:chgData name="Ľuboš Čirka" userId="dc751829-5fdc-416b-a5f4-67aacc786818" providerId="ADAL" clId="{B8C04474-8FFD-4487-B6D4-68EB8F3BB215}" dt="2022-09-13T08:48:25.948" v="245" actId="22"/>
        <pc:sldMkLst>
          <pc:docMk/>
          <pc:sldMk cId="1977061338" sldId="307"/>
        </pc:sldMkLst>
        <pc:spChg chg="add del mod">
          <ac:chgData name="Ľuboš Čirka" userId="dc751829-5fdc-416b-a5f4-67aacc786818" providerId="ADAL" clId="{B8C04474-8FFD-4487-B6D4-68EB8F3BB215}" dt="2022-09-13T08:18:12.055" v="15" actId="22"/>
          <ac:spMkLst>
            <pc:docMk/>
            <pc:sldMk cId="1977061338" sldId="307"/>
            <ac:spMk id="7" creationId="{A9768C41-CAF8-A2C4-5371-E2DDDA09C3CD}"/>
          </ac:spMkLst>
        </pc:spChg>
        <pc:spChg chg="add del mod">
          <ac:chgData name="Ľuboš Čirka" userId="dc751829-5fdc-416b-a5f4-67aacc786818" providerId="ADAL" clId="{B8C04474-8FFD-4487-B6D4-68EB8F3BB215}" dt="2022-09-13T08:19:01.642" v="17" actId="22"/>
          <ac:spMkLst>
            <pc:docMk/>
            <pc:sldMk cId="1977061338" sldId="307"/>
            <ac:spMk id="11" creationId="{B83756BA-A702-07E6-FEA3-3574537F09AD}"/>
          </ac:spMkLst>
        </pc:spChg>
        <pc:spChg chg="add del mod">
          <ac:chgData name="Ľuboš Čirka" userId="dc751829-5fdc-416b-a5f4-67aacc786818" providerId="ADAL" clId="{B8C04474-8FFD-4487-B6D4-68EB8F3BB215}" dt="2022-09-13T08:36:31.245" v="135" actId="22"/>
          <ac:spMkLst>
            <pc:docMk/>
            <pc:sldMk cId="1977061338" sldId="307"/>
            <ac:spMk id="15" creationId="{23041D51-79EA-0372-E78F-B13BECCCC4E6}"/>
          </ac:spMkLst>
        </pc:spChg>
        <pc:spChg chg="add del mod">
          <ac:chgData name="Ľuboš Čirka" userId="dc751829-5fdc-416b-a5f4-67aacc786818" providerId="ADAL" clId="{B8C04474-8FFD-4487-B6D4-68EB8F3BB215}" dt="2022-09-13T08:36:57.400" v="137" actId="22"/>
          <ac:spMkLst>
            <pc:docMk/>
            <pc:sldMk cId="1977061338" sldId="307"/>
            <ac:spMk id="19" creationId="{85B0C47D-0186-3EE7-4087-EF8FB1FC27A8}"/>
          </ac:spMkLst>
        </pc:spChg>
        <pc:spChg chg="add del mod">
          <ac:chgData name="Ľuboš Čirka" userId="dc751829-5fdc-416b-a5f4-67aacc786818" providerId="ADAL" clId="{B8C04474-8FFD-4487-B6D4-68EB8F3BB215}" dt="2022-09-13T08:48:25.948" v="245" actId="22"/>
          <ac:spMkLst>
            <pc:docMk/>
            <pc:sldMk cId="1977061338" sldId="307"/>
            <ac:spMk id="24" creationId="{AF1C004C-77CD-2CF2-BBAF-D771D9F2F3AD}"/>
          </ac:spMkLst>
        </pc:spChg>
        <pc:picChg chg="add del mod ord">
          <ac:chgData name="Ľuboš Čirka" userId="dc751829-5fdc-416b-a5f4-67aacc786818" providerId="ADAL" clId="{B8C04474-8FFD-4487-B6D4-68EB8F3BB215}" dt="2022-09-13T08:19:00.350" v="16" actId="478"/>
          <ac:picMkLst>
            <pc:docMk/>
            <pc:sldMk cId="1977061338" sldId="307"/>
            <ac:picMk id="9" creationId="{E4163DFF-9120-9F18-25D3-3A7F1162A149}"/>
          </ac:picMkLst>
        </pc:picChg>
        <pc:picChg chg="add del mod ord">
          <ac:chgData name="Ľuboš Čirka" userId="dc751829-5fdc-416b-a5f4-67aacc786818" providerId="ADAL" clId="{B8C04474-8FFD-4487-B6D4-68EB8F3BB215}" dt="2022-09-13T08:36:30.767" v="134" actId="478"/>
          <ac:picMkLst>
            <pc:docMk/>
            <pc:sldMk cId="1977061338" sldId="307"/>
            <ac:picMk id="13" creationId="{7FC8C69D-BA3F-EE1B-E195-FA6C20070743}"/>
          </ac:picMkLst>
        </pc:picChg>
        <pc:picChg chg="add del mod ord">
          <ac:chgData name="Ľuboš Čirka" userId="dc751829-5fdc-416b-a5f4-67aacc786818" providerId="ADAL" clId="{B8C04474-8FFD-4487-B6D4-68EB8F3BB215}" dt="2022-09-13T08:36:56.335" v="136" actId="478"/>
          <ac:picMkLst>
            <pc:docMk/>
            <pc:sldMk cId="1977061338" sldId="307"/>
            <ac:picMk id="17" creationId="{8B6F24B2-E583-6214-495D-7EB09B0CC67C}"/>
          </ac:picMkLst>
        </pc:picChg>
        <pc:picChg chg="del">
          <ac:chgData name="Ľuboš Čirka" userId="dc751829-5fdc-416b-a5f4-67aacc786818" providerId="ADAL" clId="{B8C04474-8FFD-4487-B6D4-68EB8F3BB215}" dt="2022-09-13T08:18:10.625" v="14" actId="478"/>
          <ac:picMkLst>
            <pc:docMk/>
            <pc:sldMk cId="1977061338" sldId="307"/>
            <ac:picMk id="20" creationId="{984FDC89-E710-C187-E273-9F2A4F66A84F}"/>
          </ac:picMkLst>
        </pc:picChg>
        <pc:picChg chg="add del mod ord">
          <ac:chgData name="Ľuboš Čirka" userId="dc751829-5fdc-416b-a5f4-67aacc786818" providerId="ADAL" clId="{B8C04474-8FFD-4487-B6D4-68EB8F3BB215}" dt="2022-09-13T08:47:40.539" v="241" actId="21"/>
          <ac:picMkLst>
            <pc:docMk/>
            <pc:sldMk cId="1977061338" sldId="307"/>
            <ac:picMk id="22" creationId="{5BCBA8BC-27C7-946E-D245-BBC77CCDDE45}"/>
          </ac:picMkLst>
        </pc:picChg>
        <pc:picChg chg="add mod ord">
          <ac:chgData name="Ľuboš Čirka" userId="dc751829-5fdc-416b-a5f4-67aacc786818" providerId="ADAL" clId="{B8C04474-8FFD-4487-B6D4-68EB8F3BB215}" dt="2022-09-13T08:48:25.948" v="245" actId="22"/>
          <ac:picMkLst>
            <pc:docMk/>
            <pc:sldMk cId="1977061338" sldId="307"/>
            <ac:picMk id="26" creationId="{07DD7274-AF43-EE4D-616D-5748845D4DC3}"/>
          </ac:picMkLst>
        </pc:picChg>
      </pc:sldChg>
      <pc:sldChg chg="addSp delSp modSp add mod modAnim">
        <pc:chgData name="Ľuboš Čirka" userId="dc751829-5fdc-416b-a5f4-67aacc786818" providerId="ADAL" clId="{B8C04474-8FFD-4487-B6D4-68EB8F3BB215}" dt="2022-09-13T09:24:48.404" v="729"/>
        <pc:sldMkLst>
          <pc:docMk/>
          <pc:sldMk cId="2498485801" sldId="308"/>
        </pc:sldMkLst>
        <pc:spChg chg="mod">
          <ac:chgData name="Ľuboš Čirka" userId="dc751829-5fdc-416b-a5f4-67aacc786818" providerId="ADAL" clId="{B8C04474-8FFD-4487-B6D4-68EB8F3BB215}" dt="2022-09-13T08:46:13.811" v="232" actId="20577"/>
          <ac:spMkLst>
            <pc:docMk/>
            <pc:sldMk cId="2498485801" sldId="308"/>
            <ac:spMk id="2" creationId="{AED6AB18-9059-4E31-A44D-31321BDDCF15}"/>
          </ac:spMkLst>
        </pc:spChg>
        <pc:spChg chg="del mod">
          <ac:chgData name="Ľuboš Čirka" userId="dc751829-5fdc-416b-a5f4-67aacc786818" providerId="ADAL" clId="{B8C04474-8FFD-4487-B6D4-68EB8F3BB215}" dt="2022-09-13T08:47:48.594" v="244"/>
          <ac:spMkLst>
            <pc:docMk/>
            <pc:sldMk cId="2498485801" sldId="308"/>
            <ac:spMk id="7" creationId="{27669A7C-B4F5-42E5-BCE0-34E387DE4658}"/>
          </ac:spMkLst>
        </pc:spChg>
        <pc:spChg chg="add del mod">
          <ac:chgData name="Ľuboš Čirka" userId="dc751829-5fdc-416b-a5f4-67aacc786818" providerId="ADAL" clId="{B8C04474-8FFD-4487-B6D4-68EB8F3BB215}" dt="2022-09-13T09:22:16.465" v="703" actId="478"/>
          <ac:spMkLst>
            <pc:docMk/>
            <pc:sldMk cId="2498485801" sldId="308"/>
            <ac:spMk id="9" creationId="{98854423-62BB-4545-1458-80753B5A49B3}"/>
          </ac:spMkLst>
        </pc:spChg>
        <pc:spChg chg="add del mod">
          <ac:chgData name="Ľuboš Čirka" userId="dc751829-5fdc-416b-a5f4-67aacc786818" providerId="ADAL" clId="{B8C04474-8FFD-4487-B6D4-68EB8F3BB215}" dt="2022-09-13T09:23:18.034" v="722" actId="478"/>
          <ac:spMkLst>
            <pc:docMk/>
            <pc:sldMk cId="2498485801" sldId="308"/>
            <ac:spMk id="10" creationId="{A76551BB-0074-C26F-0810-B4D567D93FA6}"/>
          </ac:spMkLst>
        </pc:spChg>
        <pc:picChg chg="add mod ord">
          <ac:chgData name="Ľuboš Čirka" userId="dc751829-5fdc-416b-a5f4-67aacc786818" providerId="ADAL" clId="{B8C04474-8FFD-4487-B6D4-68EB8F3BB215}" dt="2022-09-13T09:23:12.179" v="719" actId="1076"/>
          <ac:picMkLst>
            <pc:docMk/>
            <pc:sldMk cId="2498485801" sldId="308"/>
            <ac:picMk id="3" creationId="{52A9D3CD-3029-3531-1839-4422FB9A6CAE}"/>
          </ac:picMkLst>
        </pc:picChg>
        <pc:picChg chg="del">
          <ac:chgData name="Ľuboš Čirka" userId="dc751829-5fdc-416b-a5f4-67aacc786818" providerId="ADAL" clId="{B8C04474-8FFD-4487-B6D4-68EB8F3BB215}" dt="2022-09-13T08:46:18.677" v="233" actId="478"/>
          <ac:picMkLst>
            <pc:docMk/>
            <pc:sldMk cId="2498485801" sldId="308"/>
            <ac:picMk id="8" creationId="{C34E9B16-FA3B-31C7-C3D1-30C6D9CAB3C0}"/>
          </ac:picMkLst>
        </pc:picChg>
        <pc:cxnChg chg="add mod">
          <ac:chgData name="Ľuboš Čirka" userId="dc751829-5fdc-416b-a5f4-67aacc786818" providerId="ADAL" clId="{B8C04474-8FFD-4487-B6D4-68EB8F3BB215}" dt="2022-09-13T09:24:05.267" v="726" actId="208"/>
          <ac:cxnSpMkLst>
            <pc:docMk/>
            <pc:sldMk cId="2498485801" sldId="308"/>
            <ac:cxnSpMk id="12" creationId="{D5539DF4-07B7-F6E9-A5A6-71E81B8B755F}"/>
          </ac:cxnSpMkLst>
        </pc:cxnChg>
      </pc:sldChg>
      <pc:sldChg chg="addSp delSp modSp add mod">
        <pc:chgData name="Ľuboš Čirka" userId="dc751829-5fdc-416b-a5f4-67aacc786818" providerId="ADAL" clId="{B8C04474-8FFD-4487-B6D4-68EB8F3BB215}" dt="2022-09-13T09:04:57.514" v="682" actId="20577"/>
        <pc:sldMkLst>
          <pc:docMk/>
          <pc:sldMk cId="659798256" sldId="309"/>
        </pc:sldMkLst>
        <pc:spChg chg="add mod">
          <ac:chgData name="Ľuboš Čirka" userId="dc751829-5fdc-416b-a5f4-67aacc786818" providerId="ADAL" clId="{B8C04474-8FFD-4487-B6D4-68EB8F3BB215}" dt="2022-09-13T09:04:57.514" v="682" actId="20577"/>
          <ac:spMkLst>
            <pc:docMk/>
            <pc:sldMk cId="659798256" sldId="309"/>
            <ac:spMk id="8" creationId="{69156E04-E752-7890-9B6A-410C3A58EF04}"/>
          </ac:spMkLst>
        </pc:spChg>
        <pc:graphicFrameChg chg="add mod modGraphic">
          <ac:chgData name="Ľuboš Čirka" userId="dc751829-5fdc-416b-a5f4-67aacc786818" providerId="ADAL" clId="{B8C04474-8FFD-4487-B6D4-68EB8F3BB215}" dt="2022-09-13T09:03:35.959" v="663" actId="207"/>
          <ac:graphicFrameMkLst>
            <pc:docMk/>
            <pc:sldMk cId="659798256" sldId="309"/>
            <ac:graphicFrameMk id="9" creationId="{2EF64A41-4A0E-0971-F0CA-BA96DFAE41EC}"/>
          </ac:graphicFrameMkLst>
        </pc:graphicFrameChg>
        <pc:picChg chg="del">
          <ac:chgData name="Ľuboš Čirka" userId="dc751829-5fdc-416b-a5f4-67aacc786818" providerId="ADAL" clId="{B8C04474-8FFD-4487-B6D4-68EB8F3BB215}" dt="2022-09-13T08:49:18.951" v="247" actId="478"/>
          <ac:picMkLst>
            <pc:docMk/>
            <pc:sldMk cId="659798256" sldId="309"/>
            <ac:picMk id="3" creationId="{52A9D3CD-3029-3531-1839-4422FB9A6CAE}"/>
          </ac:picMkLst>
        </pc:picChg>
      </pc:sldChg>
      <pc:sldChg chg="addSp delSp modSp add mod">
        <pc:chgData name="Ľuboš Čirka" userId="dc751829-5fdc-416b-a5f4-67aacc786818" providerId="ADAL" clId="{B8C04474-8FFD-4487-B6D4-68EB8F3BB215}" dt="2022-09-13T09:32:44.754" v="732" actId="22"/>
        <pc:sldMkLst>
          <pc:docMk/>
          <pc:sldMk cId="2807833441" sldId="310"/>
        </pc:sldMkLst>
        <pc:spChg chg="add del mod">
          <ac:chgData name="Ľuboš Čirka" userId="dc751829-5fdc-416b-a5f4-67aacc786818" providerId="ADAL" clId="{B8C04474-8FFD-4487-B6D4-68EB8F3BB215}" dt="2022-09-13T09:32:44.754" v="732" actId="22"/>
          <ac:spMkLst>
            <pc:docMk/>
            <pc:sldMk cId="2807833441" sldId="310"/>
            <ac:spMk id="7" creationId="{71CD791E-8B83-E802-596E-CD658117A3CD}"/>
          </ac:spMkLst>
        </pc:spChg>
        <pc:picChg chg="add mod ord">
          <ac:chgData name="Ľuboš Čirka" userId="dc751829-5fdc-416b-a5f4-67aacc786818" providerId="ADAL" clId="{B8C04474-8FFD-4487-B6D4-68EB8F3BB215}" dt="2022-09-13T09:32:44.754" v="732" actId="22"/>
          <ac:picMkLst>
            <pc:docMk/>
            <pc:sldMk cId="2807833441" sldId="310"/>
            <ac:picMk id="9" creationId="{10D594F5-3DE8-33EA-F0ED-054E06813007}"/>
          </ac:picMkLst>
        </pc:picChg>
        <pc:picChg chg="del">
          <ac:chgData name="Ľuboš Čirka" userId="dc751829-5fdc-416b-a5f4-67aacc786818" providerId="ADAL" clId="{B8C04474-8FFD-4487-B6D4-68EB8F3BB215}" dt="2022-09-13T09:32:43.274" v="731" actId="478"/>
          <ac:picMkLst>
            <pc:docMk/>
            <pc:sldMk cId="2807833441" sldId="310"/>
            <ac:picMk id="10" creationId="{2B812D28-1A35-D27E-280C-67FE4FB322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C9DE-718D-45E7-87FB-B08344FCC824}" type="datetimeFigureOut">
              <a:rPr lang="sk-SK" smtClean="0"/>
              <a:pPr/>
              <a:t>13. 9. 2022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5D53-6299-4A77-9A14-F8EEFDD413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k-S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k-S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5" rIns="99028" bIns="4951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03819F-5E6D-4497-B0E9-04C7D7F8B19D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819F-5E6D-4497-B0E9-04C7D7F8B19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819F-5E6D-4497-B0E9-04C7D7F8B19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864" y="192"/>
              <a:ext cx="489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0" y="192"/>
              <a:ext cx="864" cy="38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288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880" y="4128"/>
              <a:ext cx="2880" cy="19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816" y="0"/>
              <a:ext cx="49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sk-SK" sz="1200" b="1">
                <a:solidFill>
                  <a:schemeClr val="bg1"/>
                </a:solidFill>
              </a:endParaRPr>
            </a:p>
          </p:txBody>
        </p:sp>
        <p:pic>
          <p:nvPicPr>
            <p:cNvPr id="5129" name="Picture 9" descr="Grafika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" y="48"/>
              <a:ext cx="768" cy="480"/>
            </a:xfrm>
            <a:prstGeom prst="rect">
              <a:avLst/>
            </a:prstGeom>
            <a:noFill/>
          </p:spPr>
        </p:pic>
      </p:grpSp>
      <p:sp>
        <p:nvSpPr>
          <p:cNvPr id="5130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Ústav informatizácie, automatizácie a matematiky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368425" y="325438"/>
            <a:ext cx="777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0B111D-AD1E-4F18-A877-D053D0FFB465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972300" y="296863"/>
            <a:ext cx="2171700" cy="60848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6863"/>
            <a:ext cx="6362700" cy="60848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30155-4DA1-4342-84F5-99F8A4A13A1A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 marL="446088" indent="-180975">
              <a:buFont typeface="Arial" pitchFamily="34" charset="0"/>
              <a:buChar char="•"/>
              <a:defRPr/>
            </a:lvl2pPr>
            <a:lvl3pPr marL="712788" indent="-169863">
              <a:defRPr/>
            </a:lvl3pPr>
            <a:lvl4pPr marL="989013" indent="-180975">
              <a:defRPr/>
            </a:lvl4pPr>
            <a:lvl5pPr marL="1254125" indent="-180975">
              <a:defRPr/>
            </a:lvl5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62B411-A0F1-4740-A46F-B5AF7620FA3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000251"/>
            <a:ext cx="7772400" cy="1500187"/>
          </a:xfrm>
        </p:spPr>
        <p:txBody>
          <a:bodyPr anchor="ctr"/>
          <a:lstStyle>
            <a:lvl1pPr marL="0" indent="0" algn="ctr">
              <a:buNone/>
              <a:defRPr sz="32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1B512-C7C0-47FC-AE53-26FE6DA04F61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C4781-1B8B-42FA-BE4D-4D9AA9142576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FC5EA4-E150-400C-A994-C6C993907B60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12715-3A2C-4207-97BF-8E73A6A1FFA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A3393-C701-4FF3-8075-149A31FE7C1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EAEC0-5F81-47FF-A477-005D8FEB67C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BD497-975A-4F9B-9E3F-3CDC036CE0F7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LMS Moodle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808" cy="4320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864" y="192"/>
              <a:ext cx="489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192"/>
              <a:ext cx="864" cy="384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2880" cy="1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80" y="4128"/>
              <a:ext cx="2880" cy="192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816" y="0"/>
              <a:ext cx="49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sk-SK" sz="1200" b="1">
                <a:solidFill>
                  <a:schemeClr val="bg1"/>
                </a:solidFill>
              </a:endParaRPr>
            </a:p>
          </p:txBody>
        </p:sp>
        <p:pic>
          <p:nvPicPr>
            <p:cNvPr id="4106" name="Picture 10" descr="Grafika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" y="48"/>
              <a:ext cx="768" cy="480"/>
            </a:xfrm>
            <a:prstGeom prst="rect">
              <a:avLst/>
            </a:prstGeom>
            <a:noFill/>
          </p:spPr>
        </p:pic>
      </p:grp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68425" y="296863"/>
            <a:ext cx="7775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1138"/>
            <a:ext cx="457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61138"/>
            <a:ext cx="457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AEFDC5A-82A5-41BA-9DD0-B664F8FFADE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8425" y="0"/>
            <a:ext cx="77755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LMS Moodle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93763" indent="-1714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254125" indent="-180975" algn="l" rtl="0" fontAlgn="base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6160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20732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5304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9876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444875" indent="-1825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earn.uiam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am.sk/~cirka/" TargetMode="External"/><Relationship Id="rId2" Type="http://schemas.openxmlformats.org/officeDocument/2006/relationships/hyperlink" Target="https://is.stuba.sk/dok/integratori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am.sk/~kaluz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LMS Moodle</a:t>
            </a:r>
            <a:endParaRPr lang="sk-SK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Ing. </a:t>
            </a:r>
            <a:r>
              <a:rPr lang="sk-SK" dirty="0"/>
              <a:t>Ľuboš </a:t>
            </a:r>
            <a:r>
              <a:rPr lang="sk-SK" dirty="0" err="1"/>
              <a:t>Čirka</a:t>
            </a:r>
            <a:r>
              <a:rPr lang="sk-SK" dirty="0"/>
              <a:t>, PhD.</a:t>
            </a:r>
          </a:p>
          <a:p>
            <a:r>
              <a:rPr lang="sk-SK" dirty="0"/>
              <a:t>Ústav informatizácie, automatizácie a matematiky</a:t>
            </a:r>
          </a:p>
          <a:p>
            <a:r>
              <a:rPr lang="sk-SK" dirty="0"/>
              <a:t>Oddelenie informatizácie a riadenia procesov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0CC0B9AA-04E5-4A59-B305-CA62EF69E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56" y="1268413"/>
            <a:ext cx="7741687" cy="5113337"/>
          </a:xfrm>
          <a:prstGeom prst="rect">
            <a:avLst/>
          </a:prstGeo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</p:spTree>
    <p:extLst>
      <p:ext uri="{BB962C8B-B14F-4D97-AF65-F5344CB8AC3E}">
        <p14:creationId xmlns:p14="http://schemas.microsoft.com/office/powerpoint/2010/main" val="333375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86855989-9D62-4891-BB53-9FE7542C1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80" y="1268413"/>
            <a:ext cx="7753439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2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FD376999-6A78-489C-B66C-7BCFA88A8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56" y="1268413"/>
            <a:ext cx="7762487" cy="511333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B6BEE3F-306A-4419-9943-CD0D0982E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3413"/>
            <a:ext cx="9144000" cy="2851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4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36E991FC-0012-4945-928E-F28308DCA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68" y="1268413"/>
            <a:ext cx="7774664" cy="5113337"/>
          </a:xfrm>
          <a:prstGeom prst="rect">
            <a:avLst/>
          </a:prstGeo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</p:spTree>
    <p:extLst>
      <p:ext uri="{BB962C8B-B14F-4D97-AF65-F5344CB8AC3E}">
        <p14:creationId xmlns:p14="http://schemas.microsoft.com/office/powerpoint/2010/main" val="3496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86855989-9D62-4891-BB53-9FE7542C1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80" y="1268413"/>
            <a:ext cx="7753439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kurzu/predmetu 2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DC309AB4-2388-4723-A62B-E829725E4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723" y="1268413"/>
            <a:ext cx="7750553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 2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701273BE-2BA6-40D1-A8F9-345DEAA3A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619" y="1268413"/>
            <a:ext cx="7744761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F0E8D-0B56-418D-88E8-AE9E1A2D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 kurzu/predmetu 3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E149F-2F95-49BD-BA23-F5827F8A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15DC924-8F69-433E-89CA-C63F2BAEE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D5E7FB2-3D22-40E7-BC08-F95BC3CE9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86855989-9D62-4891-BB53-9FE7542C1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80" y="1268413"/>
            <a:ext cx="7753439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 3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F32EA451-F3AE-4870-9005-C94D32126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96" y="1268413"/>
            <a:ext cx="7759608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9D853-F7B1-4F6C-9DC6-3993FE8B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kurzu/predmetu 3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7CB1C34-59BA-4B34-BC78-FAC423155E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5708E1C-2B28-4988-A49E-19765A896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37023DD-BFCD-4785-B495-616AE379FB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1E0E81A6-8118-43FE-A05C-F7AC7C1F8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648" y="1268413"/>
            <a:ext cx="7762703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Systém </a:t>
            </a:r>
            <a:r>
              <a:rPr lang="sk-SK" dirty="0" err="1"/>
              <a:t>Moodle</a:t>
            </a:r>
            <a:r>
              <a:rPr lang="sk-SK" dirty="0"/>
              <a:t> (čítame </a:t>
            </a:r>
            <a:r>
              <a:rPr lang="sk-SK" dirty="0" err="1"/>
              <a:t>múdl</a:t>
            </a:r>
            <a:r>
              <a:rPr lang="sk-SK" dirty="0"/>
              <a:t>) je softwarový balík pre tvorbu výukových systémov a elektronických kurzov na internete. </a:t>
            </a:r>
          </a:p>
          <a:p>
            <a:endParaRPr lang="sk-SK" dirty="0"/>
          </a:p>
          <a:p>
            <a:r>
              <a:rPr lang="sk-SK" dirty="0"/>
              <a:t>Slovo </a:t>
            </a:r>
            <a:r>
              <a:rPr lang="sk-SK" dirty="0" err="1"/>
              <a:t>Moodle</a:t>
            </a:r>
            <a:r>
              <a:rPr lang="sk-SK" dirty="0"/>
              <a:t> bolo pôvodne akronymom pre </a:t>
            </a:r>
            <a:r>
              <a:rPr lang="sk-SK" dirty="0" err="1"/>
              <a:t>Modular</a:t>
            </a:r>
            <a:r>
              <a:rPr lang="sk-SK" dirty="0"/>
              <a:t> </a:t>
            </a:r>
            <a:r>
              <a:rPr lang="sk-SK" dirty="0" err="1"/>
              <a:t>Object-Oriented</a:t>
            </a:r>
            <a:r>
              <a:rPr lang="sk-SK" dirty="0"/>
              <a:t> </a:t>
            </a:r>
            <a:r>
              <a:rPr lang="sk-SK" dirty="0" err="1"/>
              <a:t>Dynamic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 </a:t>
            </a:r>
            <a:r>
              <a:rPr lang="sk-SK" dirty="0" err="1"/>
              <a:t>Environment</a:t>
            </a:r>
            <a:r>
              <a:rPr lang="sk-SK" dirty="0"/>
              <a:t> (modulárne objektovo orientované dynamické prostredie pre výuku). </a:t>
            </a:r>
          </a:p>
          <a:p>
            <a:endParaRPr lang="sk-SK" dirty="0"/>
          </a:p>
          <a:p>
            <a:r>
              <a:rPr lang="sk-SK" dirty="0"/>
              <a:t>Jadrom celého systému sú kurzy, v ktorých prebieha výučba. V kurzoch si učitelia ukladajú dokumenty, rozvíjajú aktivity so študentmi, komunikujú s nimi a riadia celú výučbu.</a:t>
            </a:r>
          </a:p>
          <a:p>
            <a:endParaRPr lang="sk-SK" dirty="0"/>
          </a:p>
          <a:p>
            <a:r>
              <a:rPr lang="sk-SK" dirty="0"/>
              <a:t>Pre samotnú prácu potrebujeme počítač a internetový prehliadač a samozrejme pripojenie na internet.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B6BDD-B5A1-40DE-95C8-DB4A99AC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kurzov - týždenný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D1FC647B-6685-458B-9AAC-67F729579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199" y="1268413"/>
            <a:ext cx="7729601" cy="5113337"/>
          </a:xfrm>
          <a:prstGeom prst="rect">
            <a:avLst/>
          </a:prstGeo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9F4E1C-0337-43F2-AC1A-7C921E48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1C3F335-584E-4D63-A7DE-69205144B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3BCEAFD-4CE8-4DA8-A387-1C1EC2A6A8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</p:spTree>
    <p:extLst>
      <p:ext uri="{BB962C8B-B14F-4D97-AF65-F5344CB8AC3E}">
        <p14:creationId xmlns:p14="http://schemas.microsoft.com/office/powerpoint/2010/main" val="124734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B6BDD-B5A1-40DE-95C8-DB4A99AC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kurzov - tematický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9F4E1C-0337-43F2-AC1A-7C921E48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1C3F335-584E-4D63-A7DE-69205144B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F3BCEAFD-4CE8-4DA8-A387-1C1EC2A6A8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0A50DD48-B6AA-48B1-9737-379D31F80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116" y="1268413"/>
            <a:ext cx="7783768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E53EF8EC-C15A-4840-BEA1-FEB716407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91" y="1268413"/>
            <a:ext cx="7759818" cy="5113337"/>
          </a:xfrm>
          <a:prstGeom prst="rect">
            <a:avLst/>
          </a:prstGeo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22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</p:spTree>
    <p:extLst>
      <p:ext uri="{BB962C8B-B14F-4D97-AF65-F5344CB8AC3E}">
        <p14:creationId xmlns:p14="http://schemas.microsoft.com/office/powerpoint/2010/main" val="2035164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- zadanie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4ECEBB57-3BF2-1293-07DA-2D76A1F0A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40" y="1268413"/>
            <a:ext cx="7756520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2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- zadanie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12" name="Zástupný objekt pre obsah 11">
            <a:extLst>
              <a:ext uri="{FF2B5EF4-FFF2-40B4-BE49-F238E27FC236}">
                <a16:creationId xmlns:a16="http://schemas.microsoft.com/office/drawing/2014/main" id="{8EDBFE02-C55F-4381-8498-FFCDEE4D9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06" y="1268413"/>
            <a:ext cx="7744587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– zadanie - odovzdanie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9397BC2D-305B-4B02-91F6-E7482EAB6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648" y="1268413"/>
            <a:ext cx="7762703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kurzu – zadanie - odovzdanie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26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F6949973-D3CB-4189-B4DD-D2AF1C83B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209" y="1268413"/>
            <a:ext cx="7765581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91F4C-6E12-4274-B5C0-59B9E26C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Mobiln</a:t>
            </a:r>
            <a:r>
              <a:rPr lang="sk-SK" dirty="0"/>
              <a:t>á aplikácia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6D217-BD3B-4F3B-AE4C-7071D094E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5CF22F-C325-4BD6-A29C-FF5BB6C6C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27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1DE65AD-13BA-4C34-9C82-0F90B2278D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2517532-AD48-4EE7-ABCE-8878C2D9B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19" y="1268413"/>
            <a:ext cx="7735561" cy="51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81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03174-575F-4CE5-81F2-23D4C856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LMS </a:t>
            </a:r>
            <a:r>
              <a:rPr lang="sk-SK" dirty="0" err="1"/>
              <a:t>Moodle</a:t>
            </a:r>
            <a:r>
              <a:rPr lang="sk-SK" dirty="0"/>
              <a:t> – technická podpora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69BAA3-AF09-45F5-93C9-4E8D9227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Administrátori:</a:t>
            </a:r>
          </a:p>
          <a:p>
            <a:pPr marL="0" indent="0">
              <a:buNone/>
            </a:pPr>
            <a:r>
              <a:rPr lang="sk-SK" b="1" dirty="0"/>
              <a:t>   Ing.</a:t>
            </a:r>
            <a:r>
              <a:rPr lang="en-US" b="1" dirty="0"/>
              <a:t> </a:t>
            </a:r>
            <a:r>
              <a:rPr lang="sk-SK" b="1" dirty="0"/>
              <a:t>Ľuboš </a:t>
            </a:r>
            <a:r>
              <a:rPr lang="sk-SK" b="1" dirty="0" err="1"/>
              <a:t>Čirka</a:t>
            </a:r>
            <a:r>
              <a:rPr lang="sk-SK" b="1" dirty="0"/>
              <a:t>, PhD.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email: </a:t>
            </a:r>
            <a:r>
              <a:rPr lang="sk-SK" dirty="0" err="1"/>
              <a:t>lubos.cirka</a:t>
            </a:r>
            <a:r>
              <a:rPr lang="en-US" dirty="0"/>
              <a:t>@stuba.sk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miestnos</a:t>
            </a:r>
            <a:r>
              <a:rPr lang="sk-SK" dirty="0"/>
              <a:t>ť: NB 666 (blok C)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k-SK" dirty="0"/>
              <a:t>https://www.uiam.sk/~cirka/</a:t>
            </a:r>
          </a:p>
          <a:p>
            <a:pPr marL="0" indent="0">
              <a:buNone/>
            </a:pPr>
            <a:r>
              <a:rPr lang="sk-SK" dirty="0"/>
              <a:t>   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b="1" dirty="0"/>
              <a:t>Ing. Martin </a:t>
            </a:r>
            <a:r>
              <a:rPr lang="sk-SK" b="1" dirty="0" err="1"/>
              <a:t>Kalúz</a:t>
            </a:r>
            <a:r>
              <a:rPr lang="sk-SK" b="1" dirty="0"/>
              <a:t>, PhD.</a:t>
            </a:r>
            <a:r>
              <a:rPr lang="en-US" b="1" dirty="0"/>
              <a:t> 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   email: </a:t>
            </a:r>
            <a:r>
              <a:rPr lang="en-US" dirty="0"/>
              <a:t>martin.kaluz@stuba.sk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</a:t>
            </a:r>
            <a:r>
              <a:rPr lang="en-US" dirty="0" err="1"/>
              <a:t>miestnos</a:t>
            </a:r>
            <a:r>
              <a:rPr lang="sk-SK" dirty="0"/>
              <a:t>ť: NB 666 (blok C)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sk-SK" dirty="0"/>
              <a:t>https://www.uiam.sk/~</a:t>
            </a:r>
            <a:r>
              <a:rPr lang="en-US" dirty="0" err="1"/>
              <a:t>kaluz</a:t>
            </a:r>
            <a:r>
              <a:rPr lang="sk-SK" dirty="0"/>
              <a:t>/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Hlavný administrátor: </a:t>
            </a:r>
          </a:p>
          <a:p>
            <a:pPr marL="0" indent="0">
              <a:buNone/>
            </a:pPr>
            <a:r>
              <a:rPr lang="sk-SK" dirty="0"/>
              <a:t>   prof. Ing. Miroslav </a:t>
            </a:r>
            <a:r>
              <a:rPr lang="sk-SK" dirty="0" err="1"/>
              <a:t>Fikar</a:t>
            </a:r>
            <a:r>
              <a:rPr lang="sk-SK" dirty="0"/>
              <a:t>, DrSc.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471DEA6-4B83-4177-9B49-5B0113594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1F5848-A97D-4CE6-96AC-5414A8E2A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28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26E76317-F395-4EC5-A8D3-C5D642B5E0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</p:spTree>
    <p:extLst>
      <p:ext uri="{BB962C8B-B14F-4D97-AF65-F5344CB8AC3E}">
        <p14:creationId xmlns:p14="http://schemas.microsoft.com/office/powerpoint/2010/main" val="33838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44" name="Zástupný objekt pre obsah 43">
            <a:extLst>
              <a:ext uri="{FF2B5EF4-FFF2-40B4-BE49-F238E27FC236}">
                <a16:creationId xmlns:a16="http://schemas.microsoft.com/office/drawing/2014/main" id="{D6A60D6C-FCD1-BA5D-8602-EB2E6A738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57" y="1268413"/>
            <a:ext cx="7781885" cy="5113337"/>
          </a:xfrm>
        </p:spPr>
      </p:pic>
      <p:sp>
        <p:nvSpPr>
          <p:cNvPr id="45" name="Obdĺžnik 44">
            <a:extLst>
              <a:ext uri="{FF2B5EF4-FFF2-40B4-BE49-F238E27FC236}">
                <a16:creationId xmlns:a16="http://schemas.microsoft.com/office/drawing/2014/main" id="{9D968156-D01F-7051-60CF-FD1ADA00CDC6}"/>
              </a:ext>
            </a:extLst>
          </p:cNvPr>
          <p:cNvSpPr/>
          <p:nvPr/>
        </p:nvSpPr>
        <p:spPr>
          <a:xfrm>
            <a:off x="6084168" y="4077072"/>
            <a:ext cx="223224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77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26" name="Zástupný objekt pre obsah 25">
            <a:extLst>
              <a:ext uri="{FF2B5EF4-FFF2-40B4-BE49-F238E27FC236}">
                <a16:creationId xmlns:a16="http://schemas.microsoft.com/office/drawing/2014/main" id="{07DD7274-AF43-EE4D-616D-5748845D4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57" y="1268413"/>
            <a:ext cx="7781885" cy="5113337"/>
          </a:xfrm>
        </p:spPr>
      </p:pic>
    </p:spTree>
    <p:extLst>
      <p:ext uri="{BB962C8B-B14F-4D97-AF65-F5344CB8AC3E}">
        <p14:creationId xmlns:p14="http://schemas.microsoft.com/office/powerpoint/2010/main" val="197706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Prihlásenie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27669A7C-B4F5-42E5-BCE0-34E387DE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Adresa LMS </a:t>
            </a:r>
            <a:r>
              <a:rPr lang="sk-SK" dirty="0" err="1"/>
              <a:t>Moodle</a:t>
            </a:r>
            <a:r>
              <a:rPr lang="sk-SK" dirty="0"/>
              <a:t> je 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sk-SK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elearn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.uiam.sk</a:t>
            </a:r>
            <a:br>
              <a:rPr lang="sk-SK" dirty="0">
                <a:solidFill>
                  <a:srgbClr val="0070C0"/>
                </a:solidFill>
              </a:rPr>
            </a:br>
            <a:endParaRPr lang="sk-SK" dirty="0"/>
          </a:p>
          <a:p>
            <a:r>
              <a:rPr lang="sk-SK" dirty="0"/>
              <a:t>Prihlasovacie údaje sú rovnaké ako do akademického informačného systému STU (AIS)</a:t>
            </a:r>
          </a:p>
          <a:p>
            <a:endParaRPr lang="sk-SK" dirty="0"/>
          </a:p>
          <a:p>
            <a:r>
              <a:rPr lang="sk-SK" b="1" dirty="0"/>
              <a:t>Používateľské meno: </a:t>
            </a:r>
            <a:r>
              <a:rPr lang="sk-SK" dirty="0" err="1">
                <a:solidFill>
                  <a:srgbClr val="FF0000"/>
                </a:solidFill>
              </a:rPr>
              <a:t>x</a:t>
            </a:r>
            <a:r>
              <a:rPr lang="sk-SK" dirty="0" err="1"/>
              <a:t>priezvisko</a:t>
            </a:r>
            <a:r>
              <a:rPr lang="sk-SK" dirty="0"/>
              <a:t> (nepoužívajte osobné číslo)</a:t>
            </a:r>
          </a:p>
          <a:p>
            <a:endParaRPr lang="sk-SK" dirty="0"/>
          </a:p>
          <a:p>
            <a:r>
              <a:rPr lang="sk-SK" b="1" dirty="0"/>
              <a:t>Heslo:</a:t>
            </a:r>
            <a:r>
              <a:rPr lang="sk-SK" dirty="0"/>
              <a:t> rovnaké ako do AIS</a:t>
            </a:r>
          </a:p>
          <a:p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Upozornenie: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neukladajte prihlásenie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verejn</a:t>
            </a:r>
            <a:r>
              <a:rPr lang="sk-SK" b="1" dirty="0">
                <a:solidFill>
                  <a:srgbClr val="FF0000"/>
                </a:solidFill>
              </a:rPr>
              <a:t>e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prístupných počítačoch (škola, ...)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34E9B16-FA3B-31C7-C3D1-30C6D9C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386411"/>
            <a:ext cx="37528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jekt pre obsah 21">
            <a:extLst>
              <a:ext uri="{FF2B5EF4-FFF2-40B4-BE49-F238E27FC236}">
                <a16:creationId xmlns:a16="http://schemas.microsoft.com/office/drawing/2014/main" id="{52A9D3CD-3029-3531-1839-4422FB9A6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57" y="1268413"/>
            <a:ext cx="7781885" cy="511333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s prihlásením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D5539DF4-07B7-F6E9-A5A6-71E81B8B755F}"/>
              </a:ext>
            </a:extLst>
          </p:cNvPr>
          <p:cNvCxnSpPr/>
          <p:nvPr/>
        </p:nvCxnSpPr>
        <p:spPr>
          <a:xfrm flipV="1">
            <a:off x="4716016" y="3140968"/>
            <a:ext cx="1008112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4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6AB18-9059-4E31-A44D-31321BDD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Problémy s prihlásením do LMS </a:t>
            </a:r>
            <a:r>
              <a:rPr lang="sk-SK" dirty="0" err="1"/>
              <a:t>Moodle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DBE2EA-7274-40F5-BA9E-D8F6D1551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3F5DBCC-BB34-43F2-AD37-11911ED31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4E6EC789-3850-4581-8783-CC91EA7D61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9156E04-E752-7890-9B6A-410C3A58E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V prípade neplatného pokusu o prihlásenie do </a:t>
            </a:r>
            <a:r>
              <a:rPr lang="sk-SK" dirty="0" err="1"/>
              <a:t>Moodle</a:t>
            </a:r>
            <a:r>
              <a:rPr lang="sk-SK" dirty="0"/>
              <a:t> je postup nasledujúci:</a:t>
            </a:r>
          </a:p>
          <a:p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Prihláste sa do AIS s rovnakými prihlasovacími údajmi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 prípade neplatného pokusu o prihlásenie do AIS</a:t>
            </a:r>
          </a:p>
          <a:p>
            <a:pPr lvl="1"/>
            <a:r>
              <a:rPr lang="sk-SK" dirty="0"/>
              <a:t>kontaktujte systémového integrátora (</a:t>
            </a:r>
            <a:r>
              <a:rPr lang="sk-S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https://is.stuba.sk/dok/integratori.pl</a:t>
            </a:r>
            <a:r>
              <a:rPr lang="sk-SK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  <a:p>
            <a:pPr marL="342900" indent="-342900">
              <a:buFont typeface="+mj-lt"/>
              <a:buAutoNum type="arabicPeriod"/>
            </a:pPr>
            <a:r>
              <a:rPr lang="sk-SK" dirty="0"/>
              <a:t>V prípade platného pokusu o prihlásenie do AIS</a:t>
            </a:r>
          </a:p>
          <a:p>
            <a:pPr lvl="1"/>
            <a:r>
              <a:rPr lang="sk-SK" dirty="0"/>
              <a:t>kontaktujte administrátora LMS </a:t>
            </a:r>
            <a:r>
              <a:rPr lang="sk-SK" dirty="0" err="1"/>
              <a:t>Moodle</a:t>
            </a:r>
            <a:br>
              <a:rPr lang="sk-SK" dirty="0"/>
            </a:br>
            <a:endParaRPr lang="sk-SK" dirty="0"/>
          </a:p>
          <a:p>
            <a:pPr marL="265113" lvl="1" indent="0">
              <a:buNone/>
            </a:pPr>
            <a:endParaRPr lang="sk-SK" dirty="0"/>
          </a:p>
        </p:txBody>
      </p:sp>
      <p:graphicFrame>
        <p:nvGraphicFramePr>
          <p:cNvPr id="9" name="Tabuľka 9">
            <a:extLst>
              <a:ext uri="{FF2B5EF4-FFF2-40B4-BE49-F238E27FC236}">
                <a16:creationId xmlns:a16="http://schemas.microsoft.com/office/drawing/2014/main" id="{2EF64A41-4A0E-0971-F0CA-BA96DFAE4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11350"/>
              </p:ext>
            </p:extLst>
          </p:nvPr>
        </p:nvGraphicFramePr>
        <p:xfrm>
          <a:off x="899592" y="4581128"/>
          <a:ext cx="7787208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3604">
                  <a:extLst>
                    <a:ext uri="{9D8B030D-6E8A-4147-A177-3AD203B41FA5}">
                      <a16:colId xmlns:a16="http://schemas.microsoft.com/office/drawing/2014/main" val="4286631851"/>
                    </a:ext>
                  </a:extLst>
                </a:gridCol>
                <a:gridCol w="3893604">
                  <a:extLst>
                    <a:ext uri="{9D8B030D-6E8A-4147-A177-3AD203B41FA5}">
                      <a16:colId xmlns:a16="http://schemas.microsoft.com/office/drawing/2014/main" val="102346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0" dirty="0"/>
                        <a:t> </a:t>
                      </a:r>
                      <a:r>
                        <a:rPr lang="sk-SK" sz="1600" b="1" dirty="0"/>
                        <a:t>Ing.</a:t>
                      </a:r>
                      <a:r>
                        <a:rPr lang="en-US" sz="1600" b="1" dirty="0"/>
                        <a:t> </a:t>
                      </a:r>
                      <a:r>
                        <a:rPr lang="sk-SK" sz="1600" b="1" dirty="0"/>
                        <a:t>Ľuboš Čirka, PhD. </a:t>
                      </a:r>
                      <a:endParaRPr lang="en-US" sz="1600" b="1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email: </a:t>
                      </a:r>
                      <a:r>
                        <a:rPr lang="sk-SK" sz="1600" b="0" dirty="0" err="1"/>
                        <a:t>lubos.cirka</a:t>
                      </a:r>
                      <a:r>
                        <a:rPr lang="en-US" sz="1600" b="0" dirty="0"/>
                        <a:t>@stuba.sk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en-US" sz="1600" b="0" dirty="0" err="1"/>
                        <a:t>miestnos</a:t>
                      </a:r>
                      <a:r>
                        <a:rPr lang="sk-SK" sz="1600" b="0" dirty="0"/>
                        <a:t>ť: NB 666 (blok C)</a:t>
                      </a:r>
                      <a:endParaRPr lang="en-US" sz="1600" b="0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https://www.uiam.sk/~cirka/</a:t>
                      </a:r>
                      <a:endParaRPr lang="sk-SK" sz="1600" b="0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1" dirty="0"/>
                        <a:t>Ing. Martin </a:t>
                      </a:r>
                      <a:r>
                        <a:rPr lang="sk-SK" sz="1600" b="1" dirty="0" err="1"/>
                        <a:t>Kalúz</a:t>
                      </a:r>
                      <a:r>
                        <a:rPr lang="sk-SK" sz="1600" b="1" dirty="0"/>
                        <a:t>, PhD.</a:t>
                      </a:r>
                      <a:r>
                        <a:rPr lang="en-US" sz="1600" b="1" dirty="0"/>
                        <a:t> </a:t>
                      </a:r>
                      <a:endParaRPr lang="sk-SK" sz="1600" b="1" dirty="0"/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email: </a:t>
                      </a:r>
                      <a:r>
                        <a:rPr lang="en-US" sz="1600" b="0" dirty="0"/>
                        <a:t>martin.kaluz@stuba.sk</a:t>
                      </a:r>
                      <a:endParaRPr lang="sk-SK" sz="1600" b="0" dirty="0"/>
                    </a:p>
                    <a:p>
                      <a:pPr marL="0" indent="0">
                        <a:buNone/>
                      </a:pPr>
                      <a:r>
                        <a:rPr lang="sk-SK" sz="1600" b="0" dirty="0"/>
                        <a:t>   </a:t>
                      </a:r>
                      <a:r>
                        <a:rPr lang="en-US" sz="1600" b="0" dirty="0" err="1"/>
                        <a:t>miestnos</a:t>
                      </a:r>
                      <a:r>
                        <a:rPr lang="sk-SK" sz="1600" b="0" dirty="0"/>
                        <a:t>ť: NB 666 (blok C)</a:t>
                      </a:r>
                      <a:endParaRPr lang="en-US" sz="1600" b="0" dirty="0"/>
                    </a:p>
                    <a:p>
                      <a:pPr marL="0" indent="0">
                        <a:buNone/>
                      </a:pPr>
                      <a:r>
                        <a:rPr lang="en-US" sz="1600" b="0" dirty="0"/>
                        <a:t>   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https://www.uiam.sk/~</a:t>
                      </a:r>
                      <a:r>
                        <a:rPr lang="en-US" sz="1600" b="0" dirty="0" err="1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kaluz</a:t>
                      </a:r>
                      <a:r>
                        <a:rPr lang="sk-SK" sz="1600" b="0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sk-SK" sz="1600" b="0" dirty="0">
                        <a:solidFill>
                          <a:srgbClr val="0070C0"/>
                        </a:solidFill>
                      </a:endParaRPr>
                    </a:p>
                    <a:p>
                      <a:endParaRPr lang="sk-S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7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79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2B812D28-1A35-D27E-280C-67FE4FB32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57" y="1268413"/>
            <a:ext cx="7781885" cy="5113337"/>
          </a:xfr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BBC6DB29-6A53-075B-565E-22AD7DB647EF}"/>
              </a:ext>
            </a:extLst>
          </p:cNvPr>
          <p:cNvSpPr/>
          <p:nvPr/>
        </p:nvSpPr>
        <p:spPr>
          <a:xfrm>
            <a:off x="971600" y="1772816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1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363E-858F-4D68-8E9A-E1CC47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Prihlásený užívateľ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2C0CC3F-CB1B-4804-9502-6B36AAAE4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Ústav informatizácie, automatizácie a matematiky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E213CF-7CFA-4691-8D7D-3848BD532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B411-A0F1-4740-A46F-B5AF7620FA36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EBCD80BB-F6F5-4C08-8018-5528A0565D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sk-SK"/>
              <a:t>LMS Moodle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10D594F5-3DE8-33EA-F0ED-054E06813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57" y="1268413"/>
            <a:ext cx="7781885" cy="5113337"/>
          </a:xfrm>
        </p:spPr>
      </p:pic>
    </p:spTree>
    <p:extLst>
      <p:ext uri="{BB962C8B-B14F-4D97-AF65-F5344CB8AC3E}">
        <p14:creationId xmlns:p14="http://schemas.microsoft.com/office/powerpoint/2010/main" val="2807833441"/>
      </p:ext>
    </p:extLst>
  </p:cSld>
  <p:clrMapOvr>
    <a:masterClrMapping/>
  </p:clrMapOvr>
</p:sld>
</file>

<file path=ppt/theme/theme1.xml><?xml version="1.0" encoding="utf-8"?>
<a:theme xmlns:a="http://schemas.openxmlformats.org/drawingml/2006/main" name="uiam_sk">
  <a:themeElements>
    <a:clrScheme name="uiam_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iam_s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am_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am_s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am_s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5864</TotalTime>
  <Words>753</Words>
  <Application>Microsoft Office PowerPoint</Application>
  <PresentationFormat>Prezentácia na obrazovke (4:3)</PresentationFormat>
  <Paragraphs>167</Paragraphs>
  <Slides>28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1" baseType="lpstr">
      <vt:lpstr>Arial</vt:lpstr>
      <vt:lpstr>Wingdings</vt:lpstr>
      <vt:lpstr>uiam_sk</vt:lpstr>
      <vt:lpstr>LMS Moodle</vt:lpstr>
      <vt:lpstr>Čo je LMS Moodle</vt:lpstr>
      <vt:lpstr>Prihlásenie do LMS Moodle</vt:lpstr>
      <vt:lpstr>Prihlásenie do LMS Moodle</vt:lpstr>
      <vt:lpstr>Prihlásenie do LMS Moodle</vt:lpstr>
      <vt:lpstr>Problémy s prihlásením do LMS Moodle</vt:lpstr>
      <vt:lpstr>Problémy s prihlásením do LMS Moodle</vt:lpstr>
      <vt:lpstr>Prihlásený užívateľ</vt:lpstr>
      <vt:lpstr>Prihlásený užívateľ</vt:lpstr>
      <vt:lpstr>Vyber kurzu/predmetu</vt:lpstr>
      <vt:lpstr>Vyber kurzu/predmetu</vt:lpstr>
      <vt:lpstr>Prihlásenie do kurzu/predmetu</vt:lpstr>
      <vt:lpstr>Zobrazenie kurzu/predmetu</vt:lpstr>
      <vt:lpstr>Vyber kurzu/predmetu</vt:lpstr>
      <vt:lpstr>Prihlásenie do kurzu/predmetu 2</vt:lpstr>
      <vt:lpstr>Zobrazenie kurzu/predmetu 2</vt:lpstr>
      <vt:lpstr>Vyber kurzu/predmetu 3</vt:lpstr>
      <vt:lpstr>Zobrazenie kurzu/predmetu 3</vt:lpstr>
      <vt:lpstr>Zobrazenie kurzu/predmetu 3</vt:lpstr>
      <vt:lpstr>Typy kurzov - týždenný</vt:lpstr>
      <vt:lpstr>Typy kurzov - tematický</vt:lpstr>
      <vt:lpstr>Prehľad kurzu</vt:lpstr>
      <vt:lpstr>Prehľad kurzu - zadanie</vt:lpstr>
      <vt:lpstr>Prehľad kurzu - zadanie</vt:lpstr>
      <vt:lpstr>Prehľad kurzu – zadanie - odovzdanie</vt:lpstr>
      <vt:lpstr>Prehľad kurzu – zadanie - odovzdanie</vt:lpstr>
      <vt:lpstr>Mobilná aplikácia</vt:lpstr>
      <vt:lpstr>LMS Moodle – technická podpora</vt:lpstr>
    </vt:vector>
  </TitlesOfParts>
  <Company>Kirp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cirka</dc:creator>
  <cp:lastModifiedBy>Ľuboš Čirka</cp:lastModifiedBy>
  <cp:revision>280</cp:revision>
  <dcterms:created xsi:type="dcterms:W3CDTF">2013-03-31T20:29:15Z</dcterms:created>
  <dcterms:modified xsi:type="dcterms:W3CDTF">2022-09-13T10:22:02Z</dcterms:modified>
</cp:coreProperties>
</file>