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71" r:id="rId6"/>
    <p:sldId id="259" r:id="rId7"/>
    <p:sldId id="265" r:id="rId8"/>
    <p:sldId id="273" r:id="rId9"/>
    <p:sldId id="272" r:id="rId10"/>
    <p:sldId id="266" r:id="rId11"/>
    <p:sldId id="268" r:id="rId12"/>
    <p:sldId id="260" r:id="rId13"/>
    <p:sldId id="269" r:id="rId14"/>
    <p:sldId id="270" r:id="rId15"/>
    <p:sldId id="261" r:id="rId16"/>
    <p:sldId id="263" r:id="rId17"/>
    <p:sldId id="264" r:id="rId1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10:04:17.60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4398 672 3049,'64'1'1453,"-64"-1"-1423,-1 0 0,1 0 0,0 0 1,-1-1-1,1 1 0,0 0 0,-1 0 0,1 0 0,0 0 0,-1-1 0,1 1 0,0 0 0,0-1 0,-1 1 0,1 0 0,0 0 0,0-1 0,-1 1 0,1 0 0,0-1 0,0 1 1,0 0-1,0-1 0,-1 1 0,1 0 0,0-1 0,0 1 0,0-1 0,0 1 0,0 0 0,0-1 0,0 1 0,0-1 0,0 1 0,0 0 0,0-1 0,1 1 0,-1 0 0,0-1 1,0 1-1,0 0 0,0-1 0,0 1 0,1 0 0,-1-1 0,0 1 0,0 0 0,1-1 0,-1 1 0,0 0 0,0 0 0,1-1 0,-1 1 0,0 0 0,1 0 0,-1 0 1,0 0-1,1-1 0,-1 1 0,0 0 0,1 0 0,-1 0 0,1 0 0,-1 0 0,0 0 0,1 0 0,-3-1 346,-1 0-1,1 0 1,0-1-1,-1 1 0,1 0 1,0-1-1,0 0 1,0 1-1,-4-5 1,-4-3-166,-91-73 47,63 58-147,-2 1-1,-1 3 0,-1 1 1,-85-26-1,-124-47-10,18 7-69,205 75-27,-118-31 6,-274-37 15,103 24 37,268 47-58,-571-41-36,507 50 13,-184 27 1,258-24 15,-385 80 84,181-31-53,223-50-23,-235 52-15,188-39 4,-113 48 0,151-50-1,0 2 1,1 1-1,-38 31 0,45-33 12,13-11 4,0 1 1,0 0-1,1 1 1,0 0-1,0 0 0,1 0 1,0 1-1,0 0 0,1 0 1,0 0-1,0 1 0,1 0 1,0 0-1,-5 16 0,-50 183 55,56-196-67,0 0-1,2 1 1,-1-1-1,1 1 1,1 0-1,0-1 1,1 1-1,1-1 0,-1 1 1,2-1-1,0 0 1,0 0-1,1 0 1,1 0-1,0 0 1,1-1-1,0 0 1,0 0-1,1-1 1,1 0-1,0 0 1,17 16-1,-7-7-15,2-2 0,1-1 0,0 0 0,0-1 0,2-2-1,0 0 1,0-1 0,1-1 0,1-2 0,0 0 0,46 9 0,398 21-245,-336-33 64,291 2 71,-175-6 171,-4 9 22,90-1-19,42-19 70,272-31 68,-539 30-143,22-1 156,175-38 0,-266 40-143,-12 4-34,-1-2 0,-1 0 0,1-2 0,-1-1 0,49-27 0,84-56 212,-72 43-172,-85 48-51,0 0 0,0-1-1,0 1 1,-1 0-1,1-1 1,-1 0 0,0 1-1,1-1 1,-1 0 0,-1 0-1,1 0 1,0 0 0,-1-1-1,1 1 1,-1 0 0,0-1-1,1-3 1,0-7 53,0 0-1,-1 0 1,-1-15 0,0 10-25,1 0-77,0 0 1,-2 0-1,0 1 1,-2-1-1,0 0 1,-1 1-1,-8-27 1,-18-22-476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10:22:54.50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5485 905 5033,'-6'-8'4869,"-2"-9"-4231,4 9 139,-13-22-347,-23-32-1,36 58-436,-29-35 862,28 35-707,1 0-1,1-1 0,-1 1 1,0-1-1,-4-8 0,-38-62 322,37 61-430,5 7-1,-1 0 1,-1 0-1,1 1 0,-1 0 0,0 0 0,-1 0 0,0 0 0,1 1 0,-15-8 0,3 2 31,-13-11 9,17 11-85,-2 1 0,1 0 0,-1 1 1,-1 1-1,-19-7 0,-86-34 51,-3 0 22,59 25-18,36 12-32,-45-10 0,-209-53 4,216 57-22,-1 3 0,-135-10 1,51 7-2,-62-1-18,104 12 60,-222-32-31,-135-6 43,344 37-40,19-2-20,-74-2-12,-97 18-124,199-1 97,-119 25 0,-139 71 16,195-54 23,84-29 9,0 3 1,1 2 0,2 2 0,-94 60 0,70-32 0,-78 59-2,-24 17 10,67-52 22,73-49-34,-93 73-7,112-83 6,1 0 0,1 1 0,1 1 0,-21 32 1,21-25 7,2 1 1,1 1-1,1 0 1,2 1 0,-14 55-1,14-32 6,3 0 0,-4 89 0,12-128-10,1-1 0,0 1 1,0-1-1,2 0 0,4 19 1,29 60 14,-22-61 30,16 28-1,-23-48-34,1 0 1,-1 0 0,2-1-1,0 0 1,17 14-1,59 49 61,95 76-24,-98-84 6,89 63-34,-144-110 27,1-2 0,1-1 0,1-1 0,47 16 0,6-8 109,1-5 0,136 13-1,689 46 461,-676-53-538,-50-4-7,-133-14 16,261 15 253,-227-19-288,147-17 0,569-123 298,-690 114-307,106-31 13,-182 44-57,145-56 27,-129 51 39,6-4 28,-32 8-46,40-26-1,13-10-32,-54 36 27,-1-1-1,0-1 0,38-33 1,83-95 42,-116 117-97,-18 18 6,0-1-1,0 0 0,-1-1 0,0 1 0,-1-1 1,0-1-1,7-15 0,19-38 8,-24 49-6,0-1-1,-1-1 0,-1 0 1,-1 0-1,0 0 0,-1-1 1,4-28-1,-6 16 59,2 0-1,15-57 0,-17 71-26,-1 0-1,0 0 0,-1 0 0,-1-1 1,0 1-1,-1 0 0,-5-24 1,0-17 13,4 32-34,2 9 3,-1 1-1,0 0 1,-1-1-1,-1 1 1,-9-27-1,5 24-78,2-1-1,-4-21 0,3 14-306,5 23 297,0 0 1,0 0-1,0 0 0,0 1 1,-1-1-1,1 0 1,-1 1-1,0-1 0,0 1 1,0 0-1,0 0 1,0-1-1,0 1 0,-1 1 1,1-1-1,-1 0 1,-3-2-1,-3-1-182,-34-26-1212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10:07:23.82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4670 535 3041,'40'41'6344,"-45"-44"-5260,-8-9-1219,9 6 171,-1 0 1,0 1-1,0-1 0,0 1 0,0 0 0,-1 1 1,0-1-1,-10-5 0,4 2 4,-1-1 21,-1 0 0,-1 2 1,1-1-1,-1 2 1,0 0-1,-21-5 1,19 6-18,0-1 0,0 0 0,-19-11 0,19 7-22,-4-3 18,-36-15 0,-44-21 98,-1 0 268,-252-53-30,297 91-344,-77-4 0,29 4-4,-219-41 107,-146-11-77,154 55 14,250 9-65,-42 4 23,-130 22 0,113-10-29,-107 28 10,90-15 28,105-23-31,-158 34 86,154-30-72,0 2 0,-65 30 0,38-10-23,1 3 1,-93 67-1,127-78-3,-215 159 34,152-128-39,73-45 13,1 1 1,1 1-1,0 1 0,1 0 1,-24 24-1,-76 98 19,112-123-14,1 1 1,0 0-1,1 0 0,1 1 1,0 0-1,1-1 0,-4 28 1,-3 8 29,5-25-18,1 0 0,1 1-1,1 0 1,1 0-1,2-1 1,0 1-1,2 0 1,1 0-1,6 27 1,58 192 278,-49-194-257,3-1 0,46 80 0,-51-106-32,0 0-1,2-1 1,1-1-1,1-1 0,36 29 1,123 81-16,-116-88 9,22 14-24,176 87 0,-197-115 39,2-3 0,0-3 0,116 24 0,106 0 33,-206-38-30,127-3 1,477-51-85,-122-41 83,249-97 247,-513 101-17,-210 52-91,108-51 0,-167 65-128,0-1 1,-1-1 0,-1-1-1,51-45 1,-64 49 13,0-1 0,-2-1-1,0-1 1,-1 0 0,0 0 0,-2-1 0,0-1-1,15-37 1,-9 6-14,-2-1-1,-2 0 0,-3 0 0,-2-1 1,-2 0-1,-2-1 0,-3 1 0,-2-1 1,-3 0-1,-2 1 0,-2 0 0,-18-62 1,-43-122-457,64 220 241,-1-1 0,0 1 0,-1 0 1,-1 1-1,-12-21 0,-26-24-742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57:40.11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4138 452 3265,'16'8'506,"-12"-6"-209,-1 0 1,1 0-1,0 0 1,-1 0-1,0 1 1,1-1-1,2 4 1,-13-14 849,5 6-972,1 0 0,-1 0 0,0 0 0,-1 0 0,1 0 0,0 0 0,-1 1 0,1-1 0,0 1 0,-6-2 0,4 1-158,-8-4 74,0 0 1,0 1 0,0 1 0,-1 0-1,-14-2 1,-157-24 690,-17-2-386,183 29-347,1-1 0,-1-1 0,1 0 0,-23-12 0,1 1-26,-264-68 376,295 83-376,-51-10 184,-90-5 0,0 0-19,105 9-80,-26-3 17,-82-24 1,132 28-117,-9-4 25,-1 2 1,0 1-1,-49-5 0,-32-3 149,73 8-114,-46-2 1,7 7-47,23 2 0,-87-13-1,85 5-4,0 1-1,-97 3 1,-14-3-15,73 0-3,50 4 0,-12 0 3,-102 7 0,14 6 0,-68 10 4,84 1-7,-90 18-7,170-26 4,2 3 1,-60 29-1,79-33-8,15-6 2,1 2-1,-1-1 0,1 1 0,0 1 1,1 0-1,0 0 0,0 1 0,1 1 0,1-1 1,0 1-1,-11 19 0,10-10 5,0 0-1,1 1 0,2 0 1,0 0-1,-4 29 1,8-30 5,1 0 0,0 1 1,2-1-1,0 0 0,2 0 1,0 1-1,7 20 1,3 31 44,-8-36-34,1-1 0,2 0 0,2 0 0,14 34-1,-17-53-9,1 0-1,1 0 0,0-1 0,1 0 0,0-1 0,1 0 0,1 0 0,0-1 1,1-1-1,16 13 0,282 192 173,-249-181-129,2-3 0,129 47 0,-70-29 92,-83-33-81,1-1 1,57 15-1,104 5 99,-90-19-14,-15-3-31,1-5-1,161-3 1,192-44 0,-288 15-84,456-47 195,-383 34 126,-59 6-17,-90 14-254,-2-3-1,116-42 0,-137 39-41,4 0-19,-2-3-1,69-36 0,-127 55 1,1 0 0,0 0-1,-1 0 1,0-1 0,-1-1 0,1 1-1,-1-1 1,0 0 0,-1-1-1,0 1 1,0-1 0,-1-1-1,0 1 1,0-1 0,0 0 0,-2 0-1,1 0 1,-1-1 0,0 1-1,-1-1 1,2-17 0,2-4-19,1 0 0,16-39 1,-9 27-2,-12 35 5,-1 0 0,1 0 0,-2 0 1,1 0-1,-1-1 0,0 1 0,-1 0 1,-1-11-1,-2-20-2,4 29-1,-1 0 0,0 1 0,-1-1 0,0 0-1,0 0 1,-1 1 0,0-1 0,-1 1 0,0 0-1,-1 0 1,0 0 0,0 1 0,0 0 0,-1 0-1,-1 0 1,1 1 0,-1-1 0,-1 2 0,1-1-1,-1 1 1,0 0 0,-1 1 0,1 0-1,-1 0 1,-11-4 0,-24-6-221,-1 1-1,-1 3 1,-81-10-1,-58-13-1043,111 12 541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8:54:30.86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5671 925 4905,'24'38'1706,"-23"-34"-191,-6-6-584,4 2-859,0-1-1,0 0 0,0 0 1,0 0-1,0 0 0,1 0 1,-1 0-1,0 0 0,0 0 1,1 0-1,-1 0 0,0-1 1,-16-62 200,16 62-269,0-1 1,-1 1 0,1 0-1,-1-1 1,1 1-1,-1 0 1,0 0 0,0 0-1,0 0 1,0 0-1,0 1 1,0-1 0,-1 1-1,1-1 1,-3 0-1,-12-10-3,-6-15 33,13 15 50,-1 1 0,-21-19 0,-110-73 161,116 86-239,-2 2 0,0 1 0,-46-17 0,-230-83 64,-413-81 588,162 79-617,368 70 38,-44-10 138,159 42-197,-90-6-1,80 14 2,-523-11-16,486 27 11,-139 28 1,-114 46 28,286-64-41,48-9-2,-1 1 0,-44 21 0,-71 43 3,117-57-5,-83 47 6,-121 88 0,82-59-23,26-18 34,10-3-1,72-45-24,1 1-1,2 3 1,-46 41 0,83-64 5,3-4 2,0 1 0,0 1 0,0-1 1,1 1-1,1 0 0,-1 1 0,1-1 0,1 1 0,-1 1 0,-5 14 1,4-4-11,1 0 0,2 0 0,0 0 0,0 0 0,2 1 0,1-1 0,1 32 0,5-22 10,0 0 0,2 0 0,1 0 0,1-1 0,2 0 0,1 0 0,24 41 0,-28-58-3,0 0 1,0-1-1,1 0 1,0 0-1,1-1 1,1 0-1,12 10 1,89 54-24,-24-17 53,-41-22 13,-12-8 21,57 33 0,16-3 26,162 59 0,-182-85-41,1-4 0,137 22-1,-41-13 69,-88-16-43,126 11 0,242-18 222,-459-13-286,334-18 352,-229 10-290,525-43 33,-416 38-59,2 0 63,148-37 50,-257 33-98,-2-4 89,115-35 0,104-51-72,-160 51-62,-77 24-13,-2-4 0,-1-4-1,99-59 1,-173 89 3,-1 0-1,0-1 1,0-1-1,-1 0 1,-1-1-1,0-1 1,20-27-1,-27 32 0,0-1 1,0 0-1,-1-1 0,0 1 0,-1-1 1,0 0-1,-1 0 0,0-1 1,-1 1-1,0-1 0,0 1 0,-2-1 1,0-18-1,-1 13-38,-1 0 1,-1 0-1,-1 0 0,0 0 1,-1 1-1,0 0 1,-12-22-1,11 27-12,-1 0 0,0 0 0,-1 0 0,0 1-1,0 0 1,-1 1 0,-1 0 0,1 1 0,-1-1 0,-17-9 0,-36-14-558,-7 3-124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3T07:43:30.524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3:43.94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4 1800,'61'2'520,"-62"-7"-760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3:45.11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2920 340 3113,'-25'-23'5638,"13"12"-5377,-1 1 0,-20-12 0,-47-20 577,28 16-652,-2 0-19,-1 3 0,0 2-1,-99-24 1,136 40-140,-38-10 64,-97-12 0,35 11 19,66 8-61,-70-3-1,-75 7-42,-266 0-20,252 17-17,90-3 41,-305 47 1,358-45-1,34-6-4,1 2 0,0 1-1,1 2 1,0 1 0,1 1-1,-57 34 1,79-40-10,0 1-1,1-1 1,0 1 0,0 1-1,1-1 1,0 1 0,1 1-1,0-1 1,0 1 0,1 0-1,-8 20 1,11-17 3,0 0-1,1 0 1,0-1 0,1 1-1,0 0 1,1 0 0,5 24-1,-2-7 37,18 82 12,-3-28-24,-14-55-3,1 0 1,2 0 0,12 29-1,-13-42 2,1 1-1,1-2 0,0 1 1,1-1-1,0-1 0,18 19 1,-10-15 5,0 0 0,1-1 1,0-1-1,2-1 1,0-1-1,35 18 1,12-1-11,0-4 0,2-3 0,1-3 0,1-3 0,1-3 0,0-4 0,118 5 0,168-20-40,-1-21 67,-351 24-43,627-87 89,-540 67-107,131-47 0,-85 23 11,-84 24 14,0-1 0,87-51 1,-84 42-10,-36 19 5,0-1-1,30-22 1,-48 30 2,1 0 0,0 1 0,-1-2 0,0 1 0,-1 0 0,1-1 0,-1 0 1,0 0-1,0-1 0,-1 1 0,1-1 0,-2 0 0,5-13 0,-5 11 4,0 0 1,-1 0-1,0 0 1,0 0-1,-1 0 1,0 0-1,-1 0 1,-3-17-1,2 21 7,0 0 0,0-1 0,0 1 0,-1 0 0,0 1-1,0-1 1,0 0 0,0 1 0,-1 0 0,0 0 0,0 0-1,0 0 1,0 0 0,-1 1 0,-9-6 0,-7-3 8,-1 1-1,0 1 1,-1 1 0,0 1 0,-46-10-1,25 11-175,0 1-1,-63 1 0,-3 4-369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5:28:32.98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5420 621 9778,'0'0'67,"0"-1"0,-1 1 0,1 0 1,-1 0-1,1 0 0,0-1 0,-1 1 0,1 0 0,0 0 0,0-1 0,-1 1 0,1 0 0,0-1 1,-1 1-1,1 0 0,0-1 0,0 1 0,0 0 0,0-1 0,-1 1 0,1 0 0,0-1 0,0 1 1,0-1-1,0 1 0,0 0 0,0-1 0,0 1 0,0-1 0,0 1 0,0 0 0,0-1 1,0 1-1,0-1 0,0 1 0,0 0 0,1-2 0,-1-1 81,0 2-93,0 1-49,0-1-2,0-1 10,0 2-4,0-3-87,0 0 154,0 0 0,0 0 0,0 0 0,-1 1 0,1-1 0,-1 0 0,-1-3 0,0 2-84,-1 0 1,0 0-1,1 0 0,-1 1 0,0-1 0,-1 1 0,-3-4 0,1 2 5,-9-9-17,0 1-1,-32-21 0,30 26 13,0 1-1,-1 1 0,0 0 1,0 1-1,0 1 1,-31-2-1,18 1 41,-34-9-1,-43-11 36,66 16-54,0-1-1,-53-21 0,21 3 19,-101-26 0,149 47-26,-292-69 107,87 26-110,-52-8 2,142 43 4,34 4-2,-162-15 81,-490 16 0,442 17 105,117-4-110,-282 22-78,166 23 125,249-31-118,0 4 1,-67 31-1,6-2-20,70-29-6,1 4 0,1 1 0,2 4-1,-71 48 1,81-48-16,-49 38-48,79-56 64,0 0 0,1 2 0,0-1 0,-13 20 0,19-23 0,0 0 1,1 1-1,0 0 1,1 0-1,0 0 1,1 1-1,0-1 1,0 1-1,1 0 1,-2 22 0,-8 48-14,-1 13 8,6-54 7,-2 59 0,10-86 6,0 0 0,1 0 0,1 0 0,0 0 0,0 0 1,2 0-1,0 0 0,6 14 0,44 81-8,3 7 4,-50-100 8,2-1 0,0 0 0,0 0 0,1-1 0,1 0 1,19 18-1,83 67-10,-104-91 13,44 33 6,1-1 1,2-4-1,1-1 1,2-4-1,1-2 0,77 26 1,24-9 109,330 48-1,-372-83-69,173-6 0,-84-5 111,-45 3 33,212-25 0,-144 6-140,-18 1-38,-211 15-14,418-31 38,-372 31-23,377 12 189,-49 1 148,2-31-225,-284 12-124,-20 1 3,1-4 1,-1-4-1,115-33 0,-137 29-3,-2-2 1,0-3-1,-1-1 0,-1-3 0,74-53 1,-92 56 1,-2-1 1,0-2 0,-2 0 0,-1-2-1,-1-1 1,33-54 0,-49 72-6,4-8 11,0 0 0,-1 0-1,-1-1 1,12-34 0,-15 32 1,-2 1 1,-1-1-1,0 0 1,-2 0-1,0-1 1,-1 1-1,-2 0 0,0-1 1,-1 1-1,-2 0 1,0 0-1,-1 0 1,-1 1-1,-1 0 1,-1 0-1,-1 0 0,-1 1 1,-14-21-1,-3 1-54,-1 2 0,-2 1-1,-2 2 1,-1 1 0,-2 1-1,-1 2 1,-1 2 0,-2 1-1,0 2 1,-2 1 0,-1 3-1,-1 1 1,-88-29-1,-2 11-861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10:22:50.71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 22 8154,'-1'0'90,"1"0"0,-1 0 1,1-1-1,-1 1 0,1 0 1,-1 0-1,1 0 0,-1-1 1,1 1-1,0 0 0,-1 0 1,1-1-1,-1 1 0,1 0 1,0-1-1,-1 1 0,1-1 1,0 1-1,0 0 0,-1-1 1,1 1-1,0-1 0,0 1 1,-1-1-1,1 1 0,0 0 1,0-1-1,0 1 0,0-1 1,0 1-1,0-1 0,0 1 1,0-1-1,0 1 0,0-1 1,0 1-1,0-1 0,0 1 1,0-1-1,1 0 0,-1-2-739,0 1 219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E56C8-9A97-4230-AB4C-14D3D8283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C5D3FF-5A96-4F3F-AC93-A04549272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E33DC9D-6FB5-40C1-8EF6-E688D42A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7751-D50F-44EC-B906-95139F9BA2C6}" type="datetimeFigureOut">
              <a:rPr lang="sk-SK" smtClean="0"/>
              <a:t>14. 9. 2021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CB84268-70C1-4FA2-84C6-F1B8C9CF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0F4112E-E1EF-4523-B4EB-2FE63F8E6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62DF-598D-4776-A4D0-B0A4949C09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982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34C403-945E-4E01-B78E-5AA5E3F40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9BF017F-55E9-405F-B6DE-326A36496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FB1BB9C-2552-4E83-8C00-49CAD31C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7751-D50F-44EC-B906-95139F9BA2C6}" type="datetimeFigureOut">
              <a:rPr lang="sk-SK" smtClean="0"/>
              <a:t>14. 9. 2021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8C337B4-6E6F-417F-9A92-09337A8E4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04A60B5-38AD-4265-95E8-E0F299F1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62DF-598D-4776-A4D0-B0A4949C09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575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0BB2D7D5-335D-4DEC-8BA7-3D46B1AE8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F9EC3E1-21EE-4323-AA15-036D59025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B6B81A4-E937-4414-849B-74A9E138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7751-D50F-44EC-B906-95139F9BA2C6}" type="datetimeFigureOut">
              <a:rPr lang="sk-SK" smtClean="0"/>
              <a:t>14. 9. 2021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6DBF09A-B120-4383-8F6E-AA88A0D2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F3D78B2-878E-4B04-A538-7CF6D81A9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62DF-598D-4776-A4D0-B0A4949C09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880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54D001-34D0-4995-9CC2-75F6ED4F3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A522552-35F8-432F-ACA2-B4C295274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BBB0886-4A94-4132-9785-38385866E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7751-D50F-44EC-B906-95139F9BA2C6}" type="datetimeFigureOut">
              <a:rPr lang="sk-SK" smtClean="0"/>
              <a:t>14. 9. 2021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22EB895-B860-4BED-B42B-BF5FED4BE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BB36001-8E93-438D-9600-FEB766AE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62DF-598D-4776-A4D0-B0A4949C09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740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741B4D-B2C1-4CF6-AFCB-3E6F5B940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E30D1A-C861-4A4F-B00B-5BA52599E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49F94F8-0F59-4512-9282-D8A75DA79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7751-D50F-44EC-B906-95139F9BA2C6}" type="datetimeFigureOut">
              <a:rPr lang="sk-SK" smtClean="0"/>
              <a:t>14. 9. 2021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804EF79-61B0-4311-B18D-4BFAFA240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F908983-CFA9-4130-9736-4445C837D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62DF-598D-4776-A4D0-B0A4949C09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917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67EF92-69F4-4E4C-9D5F-FE7749FC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811469A-DC57-4FCA-B476-472AA303D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81F917E-EC4C-4AB5-ABE0-3353EBD1B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6BC96BB-24EE-4F60-8D7D-CCB1F1A9F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7751-D50F-44EC-B906-95139F9BA2C6}" type="datetimeFigureOut">
              <a:rPr lang="sk-SK" smtClean="0"/>
              <a:t>14. 9. 2021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E7CD0A7-2606-4BBF-95CC-8FBAF9496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63D231E-A2EC-49A6-B525-9364F7F0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62DF-598D-4776-A4D0-B0A4949C09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739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83F64-A2D1-41F4-A6DA-F23B6F84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3171F4-554A-4773-8306-129E98159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5FE5387-FCD0-48B1-B5B7-CE35696A3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AB1ACCA-B035-471E-8227-3B713991B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26C04F2-4D9D-4FD0-9B63-BC6CE9F508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AA886B6F-B539-4113-B889-CE6EB5AC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7751-D50F-44EC-B906-95139F9BA2C6}" type="datetimeFigureOut">
              <a:rPr lang="sk-SK" smtClean="0"/>
              <a:t>14. 9. 2021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77787C5-7BE4-4AE2-83BD-CFBD1E902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8AC3BB6-2A8F-40A0-AD9D-531B55E1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62DF-598D-4776-A4D0-B0A4949C09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938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D03C5-8934-455E-8FCE-ECC6AE5A1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5D31425-2C74-451B-81FD-53FCDFDE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7751-D50F-44EC-B906-95139F9BA2C6}" type="datetimeFigureOut">
              <a:rPr lang="sk-SK" smtClean="0"/>
              <a:t>14. 9. 2021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13559C9-0DCB-4B69-8C8B-319B8B200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2074C8B-6BC9-43F4-AEFE-93E780F9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62DF-598D-4776-A4D0-B0A4949C09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319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14F6135-0693-4D30-8A13-B44A06789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7751-D50F-44EC-B906-95139F9BA2C6}" type="datetimeFigureOut">
              <a:rPr lang="sk-SK" smtClean="0"/>
              <a:t>14. 9. 2021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6A26B112-0B65-474D-B067-5FFEEFD78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B550CA3-FE03-43BA-891C-DE30EED5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62DF-598D-4776-A4D0-B0A4949C09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099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14387-4E54-4848-8C8F-998B9375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81ED9B9-23D5-4D67-89F6-52E44C223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E1C770-930C-4430-A471-636BD75AD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3A261B4-40CB-492C-9263-2DB4699B4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7751-D50F-44EC-B906-95139F9BA2C6}" type="datetimeFigureOut">
              <a:rPr lang="sk-SK" smtClean="0"/>
              <a:t>14. 9. 2021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4BD6220-84B9-4D58-A183-68BCB4D7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91E9406-0BDB-470A-97E8-701DFF9D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62DF-598D-4776-A4D0-B0A4949C09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72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129B84-D965-475A-918E-F836247AF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822D02D3-CE35-47D1-8455-FC41E338B5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FCAED5E-F392-4D21-8772-D6CDB54E4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C36113C-1D09-4291-A51C-AF8851FFD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7751-D50F-44EC-B906-95139F9BA2C6}" type="datetimeFigureOut">
              <a:rPr lang="sk-SK" smtClean="0"/>
              <a:t>14. 9. 2021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281A6A5-8528-4766-B1B9-E11A7032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569C7B3-104F-40E4-AC0E-C4AD8BD1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62DF-598D-4776-A4D0-B0A4949C09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769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FFF5CD6-D6C8-4D83-B488-09FE76DC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184659-807B-45EC-AEDC-92D33649E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8A190A8-285B-4848-8201-85CF69E77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B7751-D50F-44EC-B906-95139F9BA2C6}" type="datetimeFigureOut">
              <a:rPr lang="sk-SK" smtClean="0"/>
              <a:t>14. 9. 2021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060275F-2010-4D64-B460-ECBAC02A80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AC86B58-8CA0-42D4-8A5C-773FFCB60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062DF-598D-4776-A4D0-B0A4949C09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142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7.png"/><Relationship Id="rId7" Type="http://schemas.openxmlformats.org/officeDocument/2006/relationships/customXml" Target="../ink/ink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0.png"/><Relationship Id="rId5" Type="http://schemas.openxmlformats.org/officeDocument/2006/relationships/customXml" Target="../ink/ink5.xml"/><Relationship Id="rId10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ustomXml" Target="../ink/ink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o365.stuba.sk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eet.google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customXml" Target="../ink/ink10.xml"/><Relationship Id="rId4" Type="http://schemas.openxmlformats.org/officeDocument/2006/relationships/image" Target="../media/image2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stuba.sk/" TargetMode="External"/><Relationship Id="rId2" Type="http://schemas.openxmlformats.org/officeDocument/2006/relationships/hyperlink" Target="http://gmail.stuba.s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uba.sk/navody/online/index.php?sluzba=gsuite&amp;os=prihlasenie" TargetMode="External"/><Relationship Id="rId4" Type="http://schemas.openxmlformats.org/officeDocument/2006/relationships/hyperlink" Target="http://calendar.stuba.s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google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customXml" Target="../ink/ink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58EFB-9C86-4E5A-AAF0-1563853393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002060"/>
                </a:solidFill>
                <a:latin typeface="+mn-lt"/>
              </a:rPr>
              <a:t>Google </a:t>
            </a:r>
            <a:r>
              <a:rPr lang="sk-SK" b="1" dirty="0" err="1">
                <a:solidFill>
                  <a:srgbClr val="002060"/>
                </a:solidFill>
                <a:latin typeface="+mn-lt"/>
              </a:rPr>
              <a:t>Classroom</a:t>
            </a:r>
            <a:br>
              <a:rPr lang="sk-SK" b="1" dirty="0">
                <a:solidFill>
                  <a:srgbClr val="002060"/>
                </a:solidFill>
                <a:latin typeface="+mn-lt"/>
              </a:rPr>
            </a:br>
            <a:r>
              <a:rPr lang="sk-SK" b="1" dirty="0">
                <a:solidFill>
                  <a:srgbClr val="002060"/>
                </a:solidFill>
                <a:latin typeface="+mn-lt"/>
              </a:rPr>
              <a:t>Google </a:t>
            </a:r>
            <a:r>
              <a:rPr lang="sk-SK" b="1" dirty="0" err="1">
                <a:solidFill>
                  <a:srgbClr val="002060"/>
                </a:solidFill>
                <a:latin typeface="+mn-lt"/>
              </a:rPr>
              <a:t>Meet</a:t>
            </a:r>
            <a:endParaRPr lang="sk-SK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02DCE6-0D2B-4817-9665-846B507F3A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sk-SK" dirty="0"/>
              <a:t>Erik Klein</a:t>
            </a:r>
          </a:p>
          <a:p>
            <a:r>
              <a:rPr lang="sk-SK" i="1" dirty="0"/>
              <a:t>Ústav fyzikálnej chémie a chemickej fyziky</a:t>
            </a:r>
          </a:p>
        </p:txBody>
      </p:sp>
    </p:spTree>
    <p:extLst>
      <p:ext uri="{BB962C8B-B14F-4D97-AF65-F5344CB8AC3E}">
        <p14:creationId xmlns:p14="http://schemas.microsoft.com/office/powerpoint/2010/main" val="396923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rgbClr val="002060"/>
                </a:solidFill>
                <a:latin typeface="+mn-lt"/>
              </a:rPr>
              <a:t>Karta Práce triedy</a:t>
            </a:r>
          </a:p>
        </p:txBody>
      </p:sp>
      <p:pic>
        <p:nvPicPr>
          <p:cNvPr id="4" name="Obrázok 3" descr="Obrázok, na ktorom je text&#10;&#10;Automaticky generovaný popis">
            <a:extLst>
              <a:ext uri="{FF2B5EF4-FFF2-40B4-BE49-F238E27FC236}">
                <a16:creationId xmlns:a16="http://schemas.microsoft.com/office/drawing/2014/main" id="{0C7AC3A2-015A-479F-874A-4598A54926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8" r="11158" b="45692"/>
          <a:stretch/>
        </p:blipFill>
        <p:spPr>
          <a:xfrm>
            <a:off x="838200" y="1399307"/>
            <a:ext cx="10515600" cy="2219474"/>
          </a:xfrm>
          <a:prstGeom prst="rect">
            <a:avLst/>
          </a:prstGeom>
        </p:spPr>
      </p:pic>
      <p:pic>
        <p:nvPicPr>
          <p:cNvPr id="9" name="Obrázok 8" descr="Obrázok, na ktorom je text&#10;&#10;Automaticky generovaný popis">
            <a:extLst>
              <a:ext uri="{FF2B5EF4-FFF2-40B4-BE49-F238E27FC236}">
                <a16:creationId xmlns:a16="http://schemas.microsoft.com/office/drawing/2014/main" id="{066DA5D8-D25A-45E5-99F4-62B5025C6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8" y="3948154"/>
            <a:ext cx="11221281" cy="23370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Písanie rukou 4">
                <a:extLst>
                  <a:ext uri="{FF2B5EF4-FFF2-40B4-BE49-F238E27FC236}">
                    <a16:creationId xmlns:a16="http://schemas.microsoft.com/office/drawing/2014/main" id="{592801A8-518E-4B3B-9C2A-0C54949FF3ED}"/>
                  </a:ext>
                </a:extLst>
              </p14:cNvPr>
              <p14:cNvContentPartPr/>
              <p14:nvPr/>
            </p14:nvContentPartPr>
            <p14:xfrm>
              <a:off x="2240760" y="2779000"/>
              <a:ext cx="2090160" cy="810000"/>
            </p14:xfrm>
          </p:contentPart>
        </mc:Choice>
        <mc:Fallback xmlns="">
          <p:pic>
            <p:nvPicPr>
              <p:cNvPr id="5" name="Písanie rukou 4">
                <a:extLst>
                  <a:ext uri="{FF2B5EF4-FFF2-40B4-BE49-F238E27FC236}">
                    <a16:creationId xmlns:a16="http://schemas.microsoft.com/office/drawing/2014/main" id="{592801A8-518E-4B3B-9C2A-0C54949FF3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2120" y="2770000"/>
                <a:ext cx="2107800" cy="8276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Šípka: nadol 2">
            <a:extLst>
              <a:ext uri="{FF2B5EF4-FFF2-40B4-BE49-F238E27FC236}">
                <a16:creationId xmlns:a16="http://schemas.microsoft.com/office/drawing/2014/main" id="{C1D3741B-5894-4C63-AF34-52DDA98798B5}"/>
              </a:ext>
            </a:extLst>
          </p:cNvPr>
          <p:cNvSpPr/>
          <p:nvPr/>
        </p:nvSpPr>
        <p:spPr>
          <a:xfrm>
            <a:off x="5821680" y="3618781"/>
            <a:ext cx="690880" cy="871939"/>
          </a:xfrm>
          <a:prstGeom prst="downArrow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44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>
                <a:solidFill>
                  <a:srgbClr val="002060"/>
                </a:solidFill>
                <a:latin typeface="+mn-lt"/>
              </a:rPr>
              <a:t>Classroom</a:t>
            </a:r>
            <a:r>
              <a:rPr lang="sk-SK" dirty="0">
                <a:solidFill>
                  <a:srgbClr val="002060"/>
                </a:solidFill>
                <a:latin typeface="+mn-lt"/>
              </a:rPr>
              <a:t>: odovzdanie úlohy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DD393FC-42E3-4C1A-AB8B-852105CCBB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3"/>
          <a:stretch/>
        </p:blipFill>
        <p:spPr>
          <a:xfrm>
            <a:off x="350520" y="1690688"/>
            <a:ext cx="3327400" cy="3105583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4E478ECE-09A4-496F-9A55-8F0F83802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111" y="1690688"/>
            <a:ext cx="3200847" cy="4258269"/>
          </a:xfrm>
          <a:prstGeom prst="rect">
            <a:avLst/>
          </a:prstGeom>
        </p:spPr>
      </p:pic>
      <p:pic>
        <p:nvPicPr>
          <p:cNvPr id="11" name="Obrázok 10" descr="Obrázok, na ktorom je text&#10;&#10;Automaticky generovaný popis">
            <a:extLst>
              <a:ext uri="{FF2B5EF4-FFF2-40B4-BE49-F238E27FC236}">
                <a16:creationId xmlns:a16="http://schemas.microsoft.com/office/drawing/2014/main" id="{8A4E8B5A-D86F-42C6-81F8-29DBED292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28" y="1785480"/>
            <a:ext cx="4727152" cy="30635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Písanie rukou 11">
                <a:extLst>
                  <a:ext uri="{FF2B5EF4-FFF2-40B4-BE49-F238E27FC236}">
                    <a16:creationId xmlns:a16="http://schemas.microsoft.com/office/drawing/2014/main" id="{0FDE42D2-BF8F-458B-BAF4-E03CCBE39873}"/>
                  </a:ext>
                </a:extLst>
              </p14:cNvPr>
              <p14:cNvContentPartPr/>
              <p14:nvPr/>
            </p14:nvContentPartPr>
            <p14:xfrm>
              <a:off x="-142800" y="1848760"/>
              <a:ext cx="360" cy="360"/>
            </p14:xfrm>
          </p:contentPart>
        </mc:Choice>
        <mc:Fallback xmlns="">
          <p:pic>
            <p:nvPicPr>
              <p:cNvPr id="12" name="Písanie rukou 11">
                <a:extLst>
                  <a:ext uri="{FF2B5EF4-FFF2-40B4-BE49-F238E27FC236}">
                    <a16:creationId xmlns:a16="http://schemas.microsoft.com/office/drawing/2014/main" id="{0FDE42D2-BF8F-458B-BAF4-E03CCBE398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51440" y="184012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Skupina 15">
            <a:extLst>
              <a:ext uri="{FF2B5EF4-FFF2-40B4-BE49-F238E27FC236}">
                <a16:creationId xmlns:a16="http://schemas.microsoft.com/office/drawing/2014/main" id="{91DD97AE-2E18-4D7E-9FA5-2841E8703681}"/>
              </a:ext>
            </a:extLst>
          </p:cNvPr>
          <p:cNvGrpSpPr/>
          <p:nvPr/>
        </p:nvGrpSpPr>
        <p:grpSpPr>
          <a:xfrm>
            <a:off x="4226520" y="3513400"/>
            <a:ext cx="1199520" cy="446760"/>
            <a:chOff x="4226520" y="3513400"/>
            <a:chExt cx="119952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Písanie rukou 13">
                  <a:extLst>
                    <a:ext uri="{FF2B5EF4-FFF2-40B4-BE49-F238E27FC236}">
                      <a16:creationId xmlns:a16="http://schemas.microsoft.com/office/drawing/2014/main" id="{78C73E7F-7B95-47E2-AA06-ED21ABDBE75B}"/>
                    </a:ext>
                  </a:extLst>
                </p14:cNvPr>
                <p14:cNvContentPartPr/>
                <p14:nvPr/>
              </p14:nvContentPartPr>
              <p14:xfrm>
                <a:off x="5258640" y="3640120"/>
                <a:ext cx="22320" cy="2160"/>
              </p14:xfrm>
            </p:contentPart>
          </mc:Choice>
          <mc:Fallback xmlns="">
            <p:pic>
              <p:nvPicPr>
                <p:cNvPr id="14" name="Písanie rukou 13">
                  <a:extLst>
                    <a:ext uri="{FF2B5EF4-FFF2-40B4-BE49-F238E27FC236}">
                      <a16:creationId xmlns:a16="http://schemas.microsoft.com/office/drawing/2014/main" id="{78C73E7F-7B95-47E2-AA06-ED21ABDBE75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49640" y="3631480"/>
                  <a:ext cx="39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Písanie rukou 14">
                  <a:extLst>
                    <a:ext uri="{FF2B5EF4-FFF2-40B4-BE49-F238E27FC236}">
                      <a16:creationId xmlns:a16="http://schemas.microsoft.com/office/drawing/2014/main" id="{01E14E00-4E88-47B2-BC60-37BAFD0EFAF1}"/>
                    </a:ext>
                  </a:extLst>
                </p14:cNvPr>
                <p14:cNvContentPartPr/>
                <p14:nvPr/>
              </p14:nvContentPartPr>
              <p14:xfrm>
                <a:off x="4226520" y="3513400"/>
                <a:ext cx="1199520" cy="446760"/>
              </p14:xfrm>
            </p:contentPart>
          </mc:Choice>
          <mc:Fallback xmlns="">
            <p:pic>
              <p:nvPicPr>
                <p:cNvPr id="15" name="Písanie rukou 14">
                  <a:extLst>
                    <a:ext uri="{FF2B5EF4-FFF2-40B4-BE49-F238E27FC236}">
                      <a16:creationId xmlns:a16="http://schemas.microsoft.com/office/drawing/2014/main" id="{01E14E00-4E88-47B2-BC60-37BAFD0EFAF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17880" y="3504760"/>
                  <a:ext cx="1217160" cy="464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" name="Obrázok 3">
            <a:extLst>
              <a:ext uri="{FF2B5EF4-FFF2-40B4-BE49-F238E27FC236}">
                <a16:creationId xmlns:a16="http://schemas.microsoft.com/office/drawing/2014/main" id="{D7030CD4-BA4A-401B-AD34-72FE93A6064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2"/>
          <a:stretch/>
        </p:blipFill>
        <p:spPr>
          <a:xfrm>
            <a:off x="8335138" y="3960159"/>
            <a:ext cx="2715004" cy="1698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108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>
                <a:solidFill>
                  <a:srgbClr val="002060"/>
                </a:solidFill>
                <a:latin typeface="+mn-lt"/>
              </a:rPr>
              <a:t>Classroom</a:t>
            </a:r>
            <a:r>
              <a:rPr lang="sk-SK" dirty="0">
                <a:solidFill>
                  <a:srgbClr val="002060"/>
                </a:solidFill>
                <a:latin typeface="+mn-lt"/>
              </a:rPr>
              <a:t>: odovzdanie úlohy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FE7B8C-22A9-4B0A-B163-645EB9271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9138" indent="-449263">
              <a:buFont typeface="+mj-lt"/>
              <a:buAutoNum type="arabicPeriod" startAt="4"/>
            </a:pPr>
            <a:r>
              <a:rPr lang="sk-SK" dirty="0"/>
              <a:t>Vybrať položku 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Súbor</a:t>
            </a:r>
            <a:r>
              <a:rPr lang="sk-SK" dirty="0"/>
              <a:t>, do zobrazeného dialógového okna  myšou presunúť alebo vybrať po kliknutí na tlačidlo 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Browse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  <a:p>
            <a:pPr marL="1176338" lvl="1" indent="-449263"/>
            <a:r>
              <a:rPr lang="sk-SK" dirty="0"/>
              <a:t>Vkladať možno viac súborov aj priebežne</a:t>
            </a:r>
          </a:p>
          <a:p>
            <a:pPr marL="784225" indent="-514350">
              <a:buFont typeface="+mj-lt"/>
              <a:buAutoNum type="arabicPeriod" startAt="5"/>
            </a:pPr>
            <a:r>
              <a:rPr lang="sk-SK" dirty="0"/>
              <a:t>Po vložení súboru/súborov je potrebné potvrdiť odovzdanie úlohy kliknutím na tlačidlo </a:t>
            </a:r>
            <a:r>
              <a:rPr lang="sk-SK" dirty="0">
                <a:solidFill>
                  <a:srgbClr val="002060"/>
                </a:solidFill>
              </a:rPr>
              <a:t>Odovzdať</a:t>
            </a:r>
            <a:endParaRPr lang="sk-SK" dirty="0"/>
          </a:p>
          <a:p>
            <a:pPr marL="269875" indent="0"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Upozornenie:</a:t>
            </a:r>
          </a:p>
          <a:p>
            <a:pPr marL="784225" indent="-514350"/>
            <a:r>
              <a:rPr lang="sk-SK" dirty="0"/>
              <a:t>Pri distribúcii zadaní úloh – môže nastať meškanie do 5 min</a:t>
            </a:r>
          </a:p>
          <a:p>
            <a:pPr marL="784225" indent="-514350"/>
            <a:r>
              <a:rPr lang="sk-SK" dirty="0"/>
              <a:t>Neodovzdávať zbytočne veľké súbory – dlhšie trvajúci </a:t>
            </a:r>
            <a:r>
              <a:rPr lang="sk-SK" dirty="0" err="1"/>
              <a:t>upload</a:t>
            </a:r>
            <a:r>
              <a:rPr lang="sk-SK" dirty="0"/>
              <a:t> na Google Disk</a:t>
            </a:r>
          </a:p>
          <a:p>
            <a:pPr marL="784225" indent="-514350">
              <a:buFont typeface="+mj-lt"/>
              <a:buAutoNum type="arabicPeriod" startAt="5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07689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>
                <a:solidFill>
                  <a:srgbClr val="002060"/>
                </a:solidFill>
                <a:latin typeface="+mn-lt"/>
              </a:rPr>
              <a:t>Classroom</a:t>
            </a:r>
            <a:r>
              <a:rPr lang="sk-SK" dirty="0">
                <a:solidFill>
                  <a:srgbClr val="002060"/>
                </a:solidFill>
                <a:latin typeface="+mn-lt"/>
              </a:rPr>
              <a:t>: odovzdanie úlohy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2FAA228-98CA-4493-9447-D6AA112D4E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3191" r="4362" b="5068"/>
          <a:stretch/>
        </p:blipFill>
        <p:spPr>
          <a:xfrm>
            <a:off x="362404" y="1629728"/>
            <a:ext cx="5394960" cy="367792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ABC5CF01-5D01-42FE-9460-7F44C0AFD6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9" t="2532" b="5889"/>
          <a:stretch/>
        </p:blipFill>
        <p:spPr>
          <a:xfrm>
            <a:off x="5842000" y="1629728"/>
            <a:ext cx="2158546" cy="4293552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3E2DC611-CAFF-4839-84E4-C8AD0989A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166" y="4951142"/>
            <a:ext cx="2972215" cy="1238423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7B7566EF-F9D0-4FA5-BF10-E1CABFC683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82" y="1629727"/>
            <a:ext cx="3744414" cy="394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2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>
                <a:solidFill>
                  <a:srgbClr val="002060"/>
                </a:solidFill>
                <a:latin typeface="+mn-lt"/>
              </a:rPr>
              <a:t>Classroom</a:t>
            </a:r>
            <a:r>
              <a:rPr lang="sk-SK" dirty="0">
                <a:solidFill>
                  <a:srgbClr val="002060"/>
                </a:solidFill>
                <a:latin typeface="+mn-lt"/>
              </a:rPr>
              <a:t>: zrušenie odovzdania úlohy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FE7B8C-22A9-4B0A-B163-645EB9271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66775"/>
          </a:xfrm>
        </p:spPr>
        <p:txBody>
          <a:bodyPr/>
          <a:lstStyle/>
          <a:p>
            <a:pPr marL="784225" indent="-514350"/>
            <a:r>
              <a:rPr lang="sk-SK" dirty="0"/>
              <a:t>Odovzdanie úlohy možno zrušiť a správne súbory odovzdať nanovo. </a:t>
            </a:r>
            <a:r>
              <a:rPr lang="sk-SK" i="1" dirty="0"/>
              <a:t>Pozor na termín odovzdania pri písomných prácach!</a:t>
            </a:r>
            <a:endParaRPr lang="sk-SK" dirty="0"/>
          </a:p>
          <a:p>
            <a:pPr marL="784225" indent="-514350">
              <a:buFont typeface="+mj-lt"/>
              <a:buAutoNum type="arabicPeriod" startAt="5"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1E243E9-E974-44CF-ADEE-263CABA598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5"/>
          <a:stretch/>
        </p:blipFill>
        <p:spPr>
          <a:xfrm>
            <a:off x="742749" y="2976881"/>
            <a:ext cx="3575411" cy="351599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D2737FCD-A790-45AE-A0FA-FB6B076E8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195" y="2976881"/>
            <a:ext cx="6427605" cy="34340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Písanie rukou 3">
                <a:extLst>
                  <a:ext uri="{FF2B5EF4-FFF2-40B4-BE49-F238E27FC236}">
                    <a16:creationId xmlns:a16="http://schemas.microsoft.com/office/drawing/2014/main" id="{C6D807BC-E6C1-4AC4-91E7-E5E93D159B83}"/>
                  </a:ext>
                </a:extLst>
              </p14:cNvPr>
              <p14:cNvContentPartPr/>
              <p14:nvPr/>
            </p14:nvContentPartPr>
            <p14:xfrm>
              <a:off x="1439400" y="5555320"/>
              <a:ext cx="2130120" cy="744480"/>
            </p14:xfrm>
          </p:contentPart>
        </mc:Choice>
        <mc:Fallback>
          <p:pic>
            <p:nvPicPr>
              <p:cNvPr id="4" name="Písanie rukou 3">
                <a:extLst>
                  <a:ext uri="{FF2B5EF4-FFF2-40B4-BE49-F238E27FC236}">
                    <a16:creationId xmlns:a16="http://schemas.microsoft.com/office/drawing/2014/main" id="{C6D807BC-E6C1-4AC4-91E7-E5E93D159B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0760" y="5546680"/>
                <a:ext cx="2147760" cy="7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385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rgbClr val="002060"/>
                </a:solidFill>
                <a:latin typeface="+mn-lt"/>
              </a:rPr>
              <a:t>Tipy na zjednodušenie odovzdávania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FE7B8C-22A9-4B0A-B163-645EB9271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84225" indent="-514350"/>
            <a:r>
              <a:rPr lang="sk-SK" dirty="0"/>
              <a:t>Smartfón/tablet s OS Android alebo </a:t>
            </a:r>
            <a:r>
              <a:rPr lang="sk-SK" dirty="0" err="1"/>
              <a:t>iOS</a:t>
            </a:r>
            <a:endParaRPr lang="sk-SK" dirty="0"/>
          </a:p>
          <a:p>
            <a:pPr marL="784225" indent="-514350"/>
            <a:r>
              <a:rPr lang="sk-SK" dirty="0"/>
              <a:t>Aplikácia Google </a:t>
            </a:r>
            <a:r>
              <a:rPr lang="sk-SK" dirty="0" err="1"/>
              <a:t>Classroom</a:t>
            </a:r>
            <a:r>
              <a:rPr lang="sk-SK" dirty="0"/>
              <a:t>: Google </a:t>
            </a:r>
            <a:r>
              <a:rPr lang="sk-SK" dirty="0" err="1"/>
              <a:t>Play</a:t>
            </a:r>
            <a:r>
              <a:rPr lang="sk-SK" dirty="0"/>
              <a:t>, resp. </a:t>
            </a:r>
            <a:r>
              <a:rPr lang="sk-SK" dirty="0" err="1"/>
              <a:t>App</a:t>
            </a:r>
            <a:r>
              <a:rPr lang="sk-SK" dirty="0"/>
              <a:t> </a:t>
            </a:r>
            <a:r>
              <a:rPr lang="sk-SK" dirty="0" err="1"/>
              <a:t>Store</a:t>
            </a:r>
            <a:endParaRPr lang="sk-SK" dirty="0"/>
          </a:p>
          <a:p>
            <a:pPr marL="784225" indent="-514350"/>
            <a:r>
              <a:rPr lang="sk-SK" dirty="0"/>
              <a:t>Aplikácia priamo umožňuje odfotografovať a odovzdať úlohu vypracovanú na papieri</a:t>
            </a:r>
          </a:p>
          <a:p>
            <a:pPr marL="784225" indent="-514350"/>
            <a:endParaRPr lang="sk-SK" dirty="0"/>
          </a:p>
          <a:p>
            <a:pPr marL="784225" indent="-514350"/>
            <a:r>
              <a:rPr lang="sk-SK" dirty="0"/>
              <a:t>Každý študent má k dispozícii Microsoft Office 365 </a:t>
            </a:r>
            <a:r>
              <a:rPr lang="sk-SK" dirty="0" err="1"/>
              <a:t>Education</a:t>
            </a:r>
            <a:r>
              <a:rPr lang="sk-SK" dirty="0"/>
              <a:t>, možnosť inštalácie na 5 zariadení; dostupný pre rôzne OS</a:t>
            </a:r>
          </a:p>
          <a:p>
            <a:pPr marL="784225" indent="-514350"/>
            <a:r>
              <a:rPr lang="sk-SK" dirty="0"/>
              <a:t>Postup vytvorenia konta Microsoft pre prístup k inštalačným súborom: </a:t>
            </a:r>
            <a:r>
              <a:rPr lang="sk-SK" dirty="0">
                <a:hlinkClick r:id="rId2"/>
              </a:rPr>
              <a:t>http://o365.stuba.sk/</a:t>
            </a:r>
            <a:r>
              <a:rPr lang="sk-SK" dirty="0"/>
              <a:t> </a:t>
            </a:r>
          </a:p>
          <a:p>
            <a:pPr marL="784225" indent="-514350">
              <a:buFont typeface="+mj-lt"/>
              <a:buAutoNum type="arabicPeriod" startAt="5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06047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rgbClr val="002060"/>
                </a:solidFill>
                <a:latin typeface="+mn-lt"/>
              </a:rPr>
              <a:t>Google </a:t>
            </a:r>
            <a:r>
              <a:rPr lang="sk-SK" dirty="0" err="1">
                <a:solidFill>
                  <a:srgbClr val="002060"/>
                </a:solidFill>
                <a:latin typeface="+mn-lt"/>
              </a:rPr>
              <a:t>Meet</a:t>
            </a:r>
            <a:endParaRPr lang="sk-SK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FE7B8C-22A9-4B0A-B163-645EB9271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84225" indent="-514350"/>
            <a:r>
              <a:rPr lang="sk-SK" dirty="0"/>
              <a:t>Aplikácia na videokonferencie, resp. online výučbu – prednášky</a:t>
            </a:r>
          </a:p>
          <a:p>
            <a:pPr marL="1241425" lvl="1" indent="-514350">
              <a:buFont typeface="Wingdings" panose="05000000000000000000" pitchFamily="2" charset="2"/>
              <a:buChar char="§"/>
            </a:pPr>
            <a:r>
              <a:rPr lang="sk-SK" dirty="0"/>
              <a:t>Podobná MS </a:t>
            </a:r>
            <a:r>
              <a:rPr lang="sk-SK" dirty="0" err="1"/>
              <a:t>Teams</a:t>
            </a:r>
            <a:r>
              <a:rPr lang="sk-SK" dirty="0"/>
              <a:t>, ktorý je súčasťou MS Office</a:t>
            </a:r>
          </a:p>
          <a:p>
            <a:pPr marL="784225" indent="-514350"/>
            <a:r>
              <a:rPr lang="sk-SK" dirty="0"/>
              <a:t>Pripojenie k aktivite v Google </a:t>
            </a:r>
            <a:r>
              <a:rPr lang="sk-SK" dirty="0" err="1"/>
              <a:t>Meet</a:t>
            </a:r>
            <a:r>
              <a:rPr lang="sk-SK" dirty="0"/>
              <a:t>: odkaz (</a:t>
            </a:r>
            <a:r>
              <a:rPr lang="sk-SK" dirty="0" err="1"/>
              <a:t>link</a:t>
            </a:r>
            <a:r>
              <a:rPr lang="sk-SK" dirty="0"/>
              <a:t>) v e-rozvrhu, </a:t>
            </a:r>
            <a:r>
              <a:rPr lang="sk-SK" dirty="0" err="1"/>
              <a:t>Classroome</a:t>
            </a:r>
            <a:r>
              <a:rPr lang="sk-SK" dirty="0"/>
              <a:t>, zaslaný </a:t>
            </a:r>
            <a:r>
              <a:rPr lang="sk-SK" dirty="0" err="1"/>
              <a:t>link</a:t>
            </a:r>
            <a:r>
              <a:rPr lang="sk-SK" dirty="0"/>
              <a:t> alebo </a:t>
            </a:r>
            <a:r>
              <a:rPr lang="sk-SK" dirty="0" err="1"/>
              <a:t>link</a:t>
            </a:r>
            <a:r>
              <a:rPr lang="sk-SK" dirty="0"/>
              <a:t> uvedený pre danú aktivitu </a:t>
            </a:r>
            <a:br>
              <a:rPr lang="sk-SK" dirty="0"/>
            </a:br>
            <a:r>
              <a:rPr lang="sk-SK" dirty="0"/>
              <a:t>v aplikácii Google Kalendár</a:t>
            </a:r>
          </a:p>
          <a:p>
            <a:pPr marL="784225" indent="-514350"/>
            <a:r>
              <a:rPr lang="sk-SK" dirty="0"/>
              <a:t>Ak poznáme kód pre daný </a:t>
            </a:r>
            <a:r>
              <a:rPr lang="sk-SK" dirty="0" err="1"/>
              <a:t>Meet</a:t>
            </a:r>
            <a:r>
              <a:rPr lang="sk-SK" dirty="0"/>
              <a:t>, stačí aplikáciu otvoriť na adrese </a:t>
            </a:r>
            <a:r>
              <a:rPr lang="sk-SK" dirty="0">
                <a:hlinkClick r:id="rId2"/>
              </a:rPr>
              <a:t>https://meet.google.com</a:t>
            </a:r>
            <a:r>
              <a:rPr lang="sk-SK" dirty="0"/>
              <a:t> a pripojiť sa pomocou kódu</a:t>
            </a:r>
          </a:p>
          <a:p>
            <a:pPr marL="784225" indent="-514350"/>
            <a:r>
              <a:rPr lang="sk-SK" b="1" dirty="0">
                <a:solidFill>
                  <a:srgbClr val="002060"/>
                </a:solidFill>
              </a:rPr>
              <a:t>Pripájať sa vždy cez univerzitné konto</a:t>
            </a:r>
          </a:p>
          <a:p>
            <a:pPr marL="784225" indent="-514350"/>
            <a:r>
              <a:rPr lang="sk-SK" dirty="0"/>
              <a:t>Pri pripájaní stránka žiada súhlas s použitím mikrofónu a kamery</a:t>
            </a:r>
          </a:p>
        </p:txBody>
      </p:sp>
    </p:spTree>
    <p:extLst>
      <p:ext uri="{BB962C8B-B14F-4D97-AF65-F5344CB8AC3E}">
        <p14:creationId xmlns:p14="http://schemas.microsoft.com/office/powerpoint/2010/main" val="1984851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rgbClr val="002060"/>
                </a:solidFill>
                <a:latin typeface="+mn-lt"/>
              </a:rPr>
              <a:t>Google </a:t>
            </a:r>
            <a:r>
              <a:rPr lang="sk-SK" dirty="0" err="1">
                <a:solidFill>
                  <a:srgbClr val="002060"/>
                </a:solidFill>
                <a:latin typeface="+mn-lt"/>
              </a:rPr>
              <a:t>Meet</a:t>
            </a:r>
            <a:endParaRPr lang="sk-SK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2CF11472-B5D3-4D63-9E3D-298098F55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39" y="1928262"/>
            <a:ext cx="8388121" cy="435133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Písanie rukou 2">
                <a:extLst>
                  <a:ext uri="{FF2B5EF4-FFF2-40B4-BE49-F238E27FC236}">
                    <a16:creationId xmlns:a16="http://schemas.microsoft.com/office/drawing/2014/main" id="{50101DF7-32A6-4350-AB03-BE2ED384381C}"/>
                  </a:ext>
                </a:extLst>
              </p14:cNvPr>
              <p14:cNvContentPartPr/>
              <p14:nvPr/>
            </p14:nvContentPartPr>
            <p14:xfrm>
              <a:off x="5060640" y="4889320"/>
              <a:ext cx="3960" cy="7920"/>
            </p14:xfrm>
          </p:contentPart>
        </mc:Choice>
        <mc:Fallback xmlns="">
          <p:pic>
            <p:nvPicPr>
              <p:cNvPr id="3" name="Písanie rukou 2">
                <a:extLst>
                  <a:ext uri="{FF2B5EF4-FFF2-40B4-BE49-F238E27FC236}">
                    <a16:creationId xmlns:a16="http://schemas.microsoft.com/office/drawing/2014/main" id="{50101DF7-32A6-4350-AB03-BE2ED38438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2000" y="4880680"/>
                <a:ext cx="216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Písanie rukou 3">
                <a:extLst>
                  <a:ext uri="{FF2B5EF4-FFF2-40B4-BE49-F238E27FC236}">
                    <a16:creationId xmlns:a16="http://schemas.microsoft.com/office/drawing/2014/main" id="{26A26D37-7588-489D-AF72-E52A756CF076}"/>
                  </a:ext>
                </a:extLst>
              </p14:cNvPr>
              <p14:cNvContentPartPr/>
              <p14:nvPr/>
            </p14:nvContentPartPr>
            <p14:xfrm>
              <a:off x="3122040" y="4566400"/>
              <a:ext cx="1974960" cy="915840"/>
            </p14:xfrm>
          </p:contentPart>
        </mc:Choice>
        <mc:Fallback xmlns="">
          <p:pic>
            <p:nvPicPr>
              <p:cNvPr id="4" name="Písanie rukou 3">
                <a:extLst>
                  <a:ext uri="{FF2B5EF4-FFF2-40B4-BE49-F238E27FC236}">
                    <a16:creationId xmlns:a16="http://schemas.microsoft.com/office/drawing/2014/main" id="{26A26D37-7588-489D-AF72-E52A756CF0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13040" y="4557760"/>
                <a:ext cx="1992600" cy="9334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Obrázok 7">
            <a:extLst>
              <a:ext uri="{FF2B5EF4-FFF2-40B4-BE49-F238E27FC236}">
                <a16:creationId xmlns:a16="http://schemas.microsoft.com/office/drawing/2014/main" id="{3DEDA71C-4643-43FB-90C3-A1DFD6FAA8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95" y="1424988"/>
            <a:ext cx="9368608" cy="497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8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rgbClr val="002060"/>
                </a:solidFill>
                <a:latin typeface="+mn-lt"/>
              </a:rPr>
              <a:t>G Suite STU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FE7B8C-22A9-4B0A-B163-645EB9271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Platforma pre online vzdelávanie + ďalšie aktivity</a:t>
            </a:r>
          </a:p>
          <a:p>
            <a:r>
              <a:rPr lang="sk-SK" dirty="0"/>
              <a:t>Nevyhnutné prihlásenie do služieb Google cez školské konto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dirty="0"/>
              <a:t>Pred prvým prihlásením sa treba odhlásiť zo súkromného konta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k-SK" dirty="0"/>
              <a:t>Prvé prihlásenie: cez </a:t>
            </a:r>
            <a:r>
              <a:rPr lang="en-GB" dirty="0">
                <a:hlinkClick r:id="rId2"/>
              </a:rPr>
              <a:t>gmail.stuba.sk</a:t>
            </a:r>
            <a:r>
              <a:rPr lang="sk-SK" dirty="0"/>
              <a:t>, </a:t>
            </a:r>
            <a:r>
              <a:rPr lang="en-GB" dirty="0">
                <a:hlinkClick r:id="rId3"/>
              </a:rPr>
              <a:t>drive.stuba.sk</a:t>
            </a:r>
            <a:r>
              <a:rPr lang="sk-SK" dirty="0"/>
              <a:t> alebo </a:t>
            </a:r>
            <a:r>
              <a:rPr lang="en-GB" dirty="0">
                <a:hlinkClick r:id="rId4"/>
              </a:rPr>
              <a:t>calendar.stuba.sk</a:t>
            </a:r>
            <a:endParaRPr lang="sk-SK" dirty="0"/>
          </a:p>
          <a:p>
            <a:r>
              <a:rPr lang="sk-SK" dirty="0"/>
              <a:t>Prihlasovacie meno (</a:t>
            </a:r>
            <a:r>
              <a:rPr lang="sk-SK" i="1" dirty="0" err="1"/>
              <a:t>Username</a:t>
            </a:r>
            <a:r>
              <a:rPr lang="sk-SK" dirty="0"/>
              <a:t>) a heslo </a:t>
            </a:r>
            <a:r>
              <a:rPr lang="sk-SK" i="1" dirty="0"/>
              <a:t>(</a:t>
            </a:r>
            <a:r>
              <a:rPr lang="sk-SK" i="1" dirty="0" err="1"/>
              <a:t>Password</a:t>
            </a:r>
            <a:r>
              <a:rPr lang="sk-SK" dirty="0"/>
              <a:t>)</a:t>
            </a:r>
            <a:r>
              <a:rPr lang="sk-SK" i="1" dirty="0"/>
              <a:t>:</a:t>
            </a:r>
            <a:r>
              <a:rPr lang="sk-SK" dirty="0"/>
              <a:t> rovnaké ako v AIS</a:t>
            </a:r>
          </a:p>
          <a:p>
            <a:pPr lvl="1"/>
            <a:r>
              <a:rPr lang="sk-SK" dirty="0"/>
              <a:t>Potrebné odsúhlasenie podmienok používania: tlačidlo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Prijať</a:t>
            </a:r>
          </a:p>
          <a:p>
            <a:pPr lvl="1"/>
            <a:r>
              <a:rPr lang="sk-SK" dirty="0"/>
              <a:t>Podrobný návod: </a:t>
            </a:r>
            <a:r>
              <a:rPr lang="sk-SK" sz="2000" dirty="0">
                <a:solidFill>
                  <a:srgbClr val="0070C0"/>
                </a:solidFill>
                <a:hlinkClick r:id="rId5"/>
              </a:rPr>
              <a:t>https://www.stuba.sk/navody/online/index.php?sluzba=gsuite&amp;os=prihlasenie</a:t>
            </a:r>
            <a:endParaRPr lang="sk-SK" sz="2000" dirty="0">
              <a:solidFill>
                <a:srgbClr val="0070C0"/>
              </a:solidFill>
            </a:endParaRPr>
          </a:p>
          <a:p>
            <a:pPr lvl="1"/>
            <a:r>
              <a:rPr lang="sk-SK" dirty="0"/>
              <a:t>Ak Google oznámi, že daná učebňa neexistuje: skontrolovať, či ste sa prihlásili prostredníctvom školského konta</a:t>
            </a:r>
          </a:p>
        </p:txBody>
      </p:sp>
    </p:spTree>
    <p:extLst>
      <p:ext uri="{BB962C8B-B14F-4D97-AF65-F5344CB8AC3E}">
        <p14:creationId xmlns:p14="http://schemas.microsoft.com/office/powerpoint/2010/main" val="306514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7D14033C-8EBA-4C77-9032-4881A74C4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424" y="3247575"/>
            <a:ext cx="3415691" cy="274313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rgbClr val="002060"/>
                </a:solidFill>
                <a:latin typeface="+mn-lt"/>
              </a:rPr>
              <a:t>Google </a:t>
            </a:r>
            <a:r>
              <a:rPr lang="sk-SK" dirty="0" err="1">
                <a:solidFill>
                  <a:srgbClr val="002060"/>
                </a:solidFill>
                <a:latin typeface="+mn-lt"/>
              </a:rPr>
              <a:t>Classroom</a:t>
            </a:r>
            <a:r>
              <a:rPr lang="sk-SK" dirty="0">
                <a:solidFill>
                  <a:srgbClr val="002060"/>
                </a:solidFill>
                <a:latin typeface="+mn-lt"/>
              </a:rPr>
              <a:t>: zápis do triedy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FE7B8C-22A9-4B0A-B163-645EB9271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sk-SK" dirty="0"/>
              <a:t>Otvorenie aplikácie </a:t>
            </a:r>
            <a:r>
              <a:rPr lang="sk-SK" dirty="0" err="1"/>
              <a:t>Classroom</a:t>
            </a:r>
            <a:r>
              <a:rPr lang="sk-SK" dirty="0"/>
              <a:t> (Učebňa) cez ponuku aplikácií Google</a:t>
            </a:r>
            <a:br>
              <a:rPr lang="sk-SK" dirty="0"/>
            </a:br>
            <a:r>
              <a:rPr lang="sk-SK" dirty="0"/>
              <a:t>alebo priamo na adrese </a:t>
            </a:r>
            <a:r>
              <a:rPr lang="sk-SK" dirty="0">
                <a:hlinkClick r:id="rId3"/>
              </a:rPr>
              <a:t>https://classroom.google.com</a:t>
            </a:r>
            <a:endParaRPr lang="sk-SK" dirty="0"/>
          </a:p>
          <a:p>
            <a:r>
              <a:rPr lang="sk-SK" dirty="0"/>
              <a:t>Na zaradenie do učebne potrebný </a:t>
            </a:r>
            <a:r>
              <a:rPr lang="sk-SK" i="1" dirty="0"/>
              <a:t>Kód triedy</a:t>
            </a:r>
            <a:r>
              <a:rPr lang="sk-SK" dirty="0"/>
              <a:t> zaslaný učiteľom</a:t>
            </a:r>
          </a:p>
          <a:p>
            <a:r>
              <a:rPr lang="sk-SK" dirty="0"/>
              <a:t>Postup:</a:t>
            </a:r>
          </a:p>
          <a:p>
            <a:pPr marL="719138" indent="-449263">
              <a:buFont typeface="+mj-lt"/>
              <a:buAutoNum type="arabicPeriod"/>
            </a:pPr>
            <a:r>
              <a:rPr lang="sk-SK" dirty="0"/>
              <a:t>Na stránke aplikácie kliknúť na tlačidlo </a:t>
            </a:r>
            <a:r>
              <a:rPr lang="sk-SK" sz="3200" dirty="0">
                <a:solidFill>
                  <a:srgbClr val="0070C0"/>
                </a:solidFill>
              </a:rPr>
              <a:t>+</a:t>
            </a:r>
            <a:r>
              <a:rPr lang="sk-SK" sz="3600" dirty="0"/>
              <a:t> </a:t>
            </a:r>
          </a:p>
          <a:p>
            <a:pPr marL="727075" indent="-457200">
              <a:buFont typeface="+mj-lt"/>
              <a:buAutoNum type="arabicPeriod"/>
            </a:pPr>
            <a:r>
              <a:rPr lang="sk-SK" dirty="0"/>
              <a:t>Zo zobrazenej ponuky vybrať položku: </a:t>
            </a:r>
            <a:br>
              <a:rPr lang="sk-SK" dirty="0"/>
            </a:br>
            <a:r>
              <a:rPr lang="sk-SK" dirty="0">
                <a:solidFill>
                  <a:srgbClr val="002060"/>
                </a:solidFill>
              </a:rPr>
              <a:t>Pripojiť sa k triede</a:t>
            </a:r>
          </a:p>
          <a:p>
            <a:pPr marL="727075" indent="-457200">
              <a:buFont typeface="+mj-lt"/>
              <a:buAutoNum type="arabicPeriod"/>
            </a:pPr>
            <a:r>
              <a:rPr lang="sk-SK" dirty="0"/>
              <a:t>Zadať kód triedy do príslušného poľa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898BA784-3CDB-495A-933C-6E56B9B5E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84" y="3242558"/>
            <a:ext cx="3415691" cy="28111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Písanie rukou 3">
                <a:extLst>
                  <a:ext uri="{FF2B5EF4-FFF2-40B4-BE49-F238E27FC236}">
                    <a16:creationId xmlns:a16="http://schemas.microsoft.com/office/drawing/2014/main" id="{66752CC6-BE1E-4E61-BB91-AD0EDECE9896}"/>
                  </a:ext>
                </a:extLst>
              </p14:cNvPr>
              <p14:cNvContentPartPr/>
              <p14:nvPr/>
            </p14:nvContentPartPr>
            <p14:xfrm>
              <a:off x="7853520" y="4465600"/>
              <a:ext cx="1607400" cy="468000"/>
            </p14:xfrm>
          </p:contentPart>
        </mc:Choice>
        <mc:Fallback xmlns="">
          <p:pic>
            <p:nvPicPr>
              <p:cNvPr id="4" name="Písanie rukou 3">
                <a:extLst>
                  <a:ext uri="{FF2B5EF4-FFF2-40B4-BE49-F238E27FC236}">
                    <a16:creationId xmlns:a16="http://schemas.microsoft.com/office/drawing/2014/main" id="{66752CC6-BE1E-4E61-BB91-AD0EDECE98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44520" y="4456960"/>
                <a:ext cx="1625040" cy="48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35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rgbClr val="002060"/>
                </a:solidFill>
                <a:latin typeface="+mn-lt"/>
              </a:rPr>
              <a:t>Google </a:t>
            </a:r>
            <a:r>
              <a:rPr lang="sk-SK" dirty="0" err="1">
                <a:solidFill>
                  <a:srgbClr val="002060"/>
                </a:solidFill>
                <a:latin typeface="+mn-lt"/>
              </a:rPr>
              <a:t>Classroom</a:t>
            </a:r>
            <a:r>
              <a:rPr lang="sk-SK" dirty="0">
                <a:solidFill>
                  <a:srgbClr val="002060"/>
                </a:solidFill>
                <a:latin typeface="+mn-lt"/>
              </a:rPr>
              <a:t>: zápis do triedy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35D1E54-6694-4D5E-AE13-06FC230C4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1387605"/>
            <a:ext cx="9936480" cy="3338448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3CB57EE9-D80F-404B-A947-47EAAFCF0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20" y="1306405"/>
            <a:ext cx="2211585" cy="768565"/>
          </a:xfrm>
          <a:prstGeom prst="rect">
            <a:avLst/>
          </a:prstGeom>
        </p:spPr>
      </p:pic>
      <p:pic>
        <p:nvPicPr>
          <p:cNvPr id="11" name="Obrázok 10" descr="Obrázok, na ktorom je text&#10;&#10;Automaticky generovaný popis">
            <a:extLst>
              <a:ext uri="{FF2B5EF4-FFF2-40B4-BE49-F238E27FC236}">
                <a16:creationId xmlns:a16="http://schemas.microsoft.com/office/drawing/2014/main" id="{6231556D-5237-41D5-AF8B-810D4195C3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8998" b="4381"/>
          <a:stretch/>
        </p:blipFill>
        <p:spPr>
          <a:xfrm>
            <a:off x="4120313" y="2428240"/>
            <a:ext cx="3951373" cy="22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9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rgbClr val="002060"/>
                </a:solidFill>
                <a:latin typeface="+mn-lt"/>
              </a:rPr>
              <a:t>Google </a:t>
            </a:r>
            <a:r>
              <a:rPr lang="sk-SK" dirty="0" err="1">
                <a:solidFill>
                  <a:srgbClr val="002060"/>
                </a:solidFill>
                <a:latin typeface="+mn-lt"/>
              </a:rPr>
              <a:t>Classroom</a:t>
            </a:r>
            <a:r>
              <a:rPr lang="sk-SK" dirty="0">
                <a:solidFill>
                  <a:srgbClr val="002060"/>
                </a:solidFill>
                <a:latin typeface="+mn-lt"/>
              </a:rPr>
              <a:t>: zápis do triedy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FE7B8C-22A9-4B0A-B163-645EB9271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sk-SK" dirty="0"/>
              <a:t>Študenta môže učiteľ pozvať do triedy aj emailom </a:t>
            </a:r>
          </a:p>
          <a:p>
            <a:r>
              <a:rPr lang="sk-SK" dirty="0"/>
              <a:t>Po kliknutí na odkaz uvedený v správe sa otvorí okno Google </a:t>
            </a:r>
            <a:r>
              <a:rPr lang="sk-SK" dirty="0" err="1"/>
              <a:t>Classroom</a:t>
            </a:r>
            <a:r>
              <a:rPr lang="sk-SK" dirty="0"/>
              <a:t>, kde sa potvrdí zápis do triedy kliknutím na tlačidlo </a:t>
            </a:r>
            <a:br>
              <a:rPr lang="sk-SK" dirty="0"/>
            </a:br>
            <a:r>
              <a:rPr lang="sk-SK" dirty="0">
                <a:solidFill>
                  <a:srgbClr val="002060"/>
                </a:solidFill>
              </a:rPr>
              <a:t>Pripojiť sa</a:t>
            </a:r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E83E9E0C-B719-4D6E-BDA6-E1BB262ED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101" y="3882177"/>
            <a:ext cx="4534533" cy="19624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Písanie rukou 3">
                <a:extLst>
                  <a:ext uri="{FF2B5EF4-FFF2-40B4-BE49-F238E27FC236}">
                    <a16:creationId xmlns:a16="http://schemas.microsoft.com/office/drawing/2014/main" id="{947CE051-163E-4707-A1DC-DF7E8E194ADE}"/>
                  </a:ext>
                </a:extLst>
              </p14:cNvPr>
              <p14:cNvContentPartPr/>
              <p14:nvPr/>
            </p14:nvContentPartPr>
            <p14:xfrm>
              <a:off x="6450240" y="4885000"/>
              <a:ext cx="1777680" cy="933480"/>
            </p14:xfrm>
          </p:contentPart>
        </mc:Choice>
        <mc:Fallback xmlns="">
          <p:pic>
            <p:nvPicPr>
              <p:cNvPr id="4" name="Písanie rukou 3">
                <a:extLst>
                  <a:ext uri="{FF2B5EF4-FFF2-40B4-BE49-F238E27FC236}">
                    <a16:creationId xmlns:a16="http://schemas.microsoft.com/office/drawing/2014/main" id="{947CE051-163E-4707-A1DC-DF7E8E194A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1600" y="4876000"/>
                <a:ext cx="1795320" cy="95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532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>
                <a:solidFill>
                  <a:srgbClr val="002060"/>
                </a:solidFill>
                <a:latin typeface="+mn-lt"/>
              </a:rPr>
              <a:t>Classroom</a:t>
            </a:r>
            <a:r>
              <a:rPr lang="sk-SK" dirty="0">
                <a:solidFill>
                  <a:srgbClr val="002060"/>
                </a:solidFill>
                <a:latin typeface="+mn-lt"/>
              </a:rPr>
              <a:t>: vzhľad okna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1B232800-2ABF-4E77-A067-624CCEA72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6703"/>
            <a:ext cx="10917288" cy="4024593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42344174-2112-47ED-9B0F-A9A1F6D18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212" y="1416703"/>
            <a:ext cx="4485576" cy="1529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01ED779A-C3F0-4ECD-B407-C3A5976F2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29" y="3164363"/>
            <a:ext cx="4245270" cy="2555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Písanie rukou 13">
                <a:extLst>
                  <a:ext uri="{FF2B5EF4-FFF2-40B4-BE49-F238E27FC236}">
                    <a16:creationId xmlns:a16="http://schemas.microsoft.com/office/drawing/2014/main" id="{EC274AC4-B5A8-426F-B66D-83D0855C07B5}"/>
                  </a:ext>
                </a:extLst>
              </p14:cNvPr>
              <p14:cNvContentPartPr/>
              <p14:nvPr/>
            </p14:nvContentPartPr>
            <p14:xfrm>
              <a:off x="2484480" y="4732720"/>
              <a:ext cx="1602360" cy="600480"/>
            </p14:xfrm>
          </p:contentPart>
        </mc:Choice>
        <mc:Fallback xmlns="">
          <p:pic>
            <p:nvPicPr>
              <p:cNvPr id="14" name="Písanie rukou 13">
                <a:extLst>
                  <a:ext uri="{FF2B5EF4-FFF2-40B4-BE49-F238E27FC236}">
                    <a16:creationId xmlns:a16="http://schemas.microsoft.com/office/drawing/2014/main" id="{EC274AC4-B5A8-426F-B66D-83D0855C07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5480" y="4723720"/>
                <a:ext cx="1620000" cy="61812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Obrázok 14">
            <a:extLst>
              <a:ext uri="{FF2B5EF4-FFF2-40B4-BE49-F238E27FC236}">
                <a16:creationId xmlns:a16="http://schemas.microsoft.com/office/drawing/2014/main" id="{8EF5BD40-DF29-41C8-8E53-4DFC7A4B3EF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" b="17173"/>
          <a:stretch/>
        </p:blipFill>
        <p:spPr>
          <a:xfrm>
            <a:off x="2226603" y="3927997"/>
            <a:ext cx="8140481" cy="25648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2023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>
                <a:solidFill>
                  <a:srgbClr val="002060"/>
                </a:solidFill>
                <a:latin typeface="+mn-lt"/>
              </a:rPr>
              <a:t>Classroom</a:t>
            </a:r>
            <a:r>
              <a:rPr lang="sk-SK" dirty="0">
                <a:solidFill>
                  <a:srgbClr val="002060"/>
                </a:solidFill>
                <a:latin typeface="+mn-lt"/>
              </a:rPr>
              <a:t>: Karty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FE7B8C-22A9-4B0A-B163-645EB9271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rgbClr val="002060"/>
                </a:solidFill>
              </a:rPr>
              <a:t>Stream</a:t>
            </a:r>
            <a:r>
              <a:rPr lang="sk-SK" dirty="0"/>
              <a:t>: informácie poskytované učiteľom, informácie o pridaní študijných materiálov, zadaní úloh, vzájomná komunikácia študentov, učiteľov</a:t>
            </a:r>
          </a:p>
          <a:p>
            <a:r>
              <a:rPr lang="sk-SK" dirty="0">
                <a:solidFill>
                  <a:srgbClr val="002060"/>
                </a:solidFill>
              </a:rPr>
              <a:t>Práce triedy</a:t>
            </a:r>
            <a:r>
              <a:rPr lang="sk-SK" dirty="0"/>
              <a:t>: uvádza všetky zadané úlohy a študijné materiály, na tejto karte študent odovzdáva vypracované zadania; pre lepšiu prehľadnosť môžu byť úlohy/materiály rozdelené do rôznych tém</a:t>
            </a:r>
          </a:p>
          <a:p>
            <a:r>
              <a:rPr lang="sk-SK" dirty="0">
                <a:solidFill>
                  <a:srgbClr val="002060"/>
                </a:solidFill>
              </a:rPr>
              <a:t>Ľudia</a:t>
            </a:r>
            <a:r>
              <a:rPr lang="sk-SK" dirty="0"/>
              <a:t>: zoznam učiteľov a študentov v danej triede</a:t>
            </a:r>
          </a:p>
          <a:p>
            <a:endParaRPr lang="sk-SK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13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>
                <a:solidFill>
                  <a:srgbClr val="002060"/>
                </a:solidFill>
                <a:latin typeface="+mn-lt"/>
              </a:rPr>
              <a:t>Classroom</a:t>
            </a:r>
            <a:r>
              <a:rPr lang="sk-SK" dirty="0">
                <a:solidFill>
                  <a:srgbClr val="002060"/>
                </a:solidFill>
                <a:latin typeface="+mn-lt"/>
              </a:rPr>
              <a:t>: Karta Práce triedy</a:t>
            </a:r>
          </a:p>
        </p:txBody>
      </p:sp>
      <p:pic>
        <p:nvPicPr>
          <p:cNvPr id="7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id="{B3444691-6377-4B0F-86C4-D29229BC6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97" y="1609407"/>
            <a:ext cx="9569006" cy="478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8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>
                <a:solidFill>
                  <a:srgbClr val="002060"/>
                </a:solidFill>
                <a:latin typeface="+mn-lt"/>
              </a:rPr>
              <a:t>Classroom</a:t>
            </a:r>
            <a:r>
              <a:rPr lang="sk-SK" dirty="0">
                <a:solidFill>
                  <a:srgbClr val="002060"/>
                </a:solidFill>
                <a:latin typeface="+mn-lt"/>
              </a:rPr>
              <a:t>: odovzdanie úlohy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FE7B8C-22A9-4B0A-B163-645EB9271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Úlohy majú zvyčajne stanovený termín odovzdania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dirty="0" err="1"/>
              <a:t>Classroom</a:t>
            </a:r>
            <a:r>
              <a:rPr lang="sk-SK" dirty="0"/>
              <a:t> umožňuje odovzdať úlohu aj po stanovenom termíne</a:t>
            </a:r>
          </a:p>
          <a:p>
            <a:r>
              <a:rPr lang="sk-SK" dirty="0"/>
              <a:t>Odovzdanie úlohy: Fotografia/</a:t>
            </a:r>
            <a:r>
              <a:rPr lang="sk-SK" dirty="0" err="1"/>
              <a:t>sken</a:t>
            </a:r>
            <a:r>
              <a:rPr lang="sk-SK" dirty="0"/>
              <a:t> riešenia, PDF alebo iné typy súborov – podľa pokynov učiteľa</a:t>
            </a:r>
          </a:p>
          <a:p>
            <a:r>
              <a:rPr lang="sk-SK" dirty="0"/>
              <a:t>Postup:</a:t>
            </a:r>
          </a:p>
          <a:p>
            <a:pPr marL="719138" indent="-449263">
              <a:buFont typeface="+mj-lt"/>
              <a:buAutoNum type="arabicPeriod"/>
            </a:pPr>
            <a:r>
              <a:rPr lang="sk-SK" dirty="0"/>
              <a:t>Na karte </a:t>
            </a:r>
            <a:r>
              <a:rPr lang="sk-SK" dirty="0">
                <a:solidFill>
                  <a:srgbClr val="002060"/>
                </a:solidFill>
              </a:rPr>
              <a:t>Práce triedy </a:t>
            </a:r>
            <a:r>
              <a:rPr lang="sk-SK" dirty="0"/>
              <a:t>otvoriť príslušnú úlohu</a:t>
            </a:r>
          </a:p>
          <a:p>
            <a:pPr marL="719138" indent="-449263">
              <a:buFont typeface="+mj-lt"/>
              <a:buAutoNum type="arabicPeriod"/>
            </a:pPr>
            <a:r>
              <a:rPr lang="sk-SK" dirty="0"/>
              <a:t>Kliknúť na tlačidlo </a:t>
            </a:r>
            <a:r>
              <a:rPr lang="sk-SK" dirty="0">
                <a:solidFill>
                  <a:srgbClr val="002060"/>
                </a:solidFill>
              </a:rPr>
              <a:t>Pridať alebo vytvoriť</a:t>
            </a:r>
            <a:endParaRPr lang="sk-SK" dirty="0"/>
          </a:p>
          <a:p>
            <a:pPr marL="719138" indent="-449263">
              <a:buFont typeface="+mj-lt"/>
              <a:buAutoNum type="arabicPeriod"/>
            </a:pPr>
            <a:r>
              <a:rPr lang="sk-SK" dirty="0"/>
              <a:t>Vybrať položku </a:t>
            </a:r>
            <a:r>
              <a:rPr lang="sk-SK" dirty="0">
                <a:solidFill>
                  <a:srgbClr val="002060"/>
                </a:solidFill>
              </a:rPr>
              <a:t>Súbor</a:t>
            </a:r>
            <a:r>
              <a:rPr lang="sk-SK" dirty="0"/>
              <a:t>, do zobrazeného dialógového okna  myšou súbory presunúť, resp. vybrať po kliknutí na tlačidlo </a:t>
            </a:r>
            <a:r>
              <a:rPr lang="sk-SK" dirty="0">
                <a:solidFill>
                  <a:srgbClr val="002060"/>
                </a:solidFill>
              </a:rPr>
              <a:t>Vybrať súbory</a:t>
            </a:r>
          </a:p>
        </p:txBody>
      </p:sp>
    </p:spTree>
    <p:extLst>
      <p:ext uri="{BB962C8B-B14F-4D97-AF65-F5344CB8AC3E}">
        <p14:creationId xmlns:p14="http://schemas.microsoft.com/office/powerpoint/2010/main" val="38447153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639</Words>
  <Application>Microsoft Office PowerPoint</Application>
  <PresentationFormat>Širokouhlá</PresentationFormat>
  <Paragraphs>64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Motív Office</vt:lpstr>
      <vt:lpstr>Google Classroom Google Meet</vt:lpstr>
      <vt:lpstr>G Suite STU</vt:lpstr>
      <vt:lpstr>Google Classroom: zápis do triedy</vt:lpstr>
      <vt:lpstr>Google Classroom: zápis do triedy</vt:lpstr>
      <vt:lpstr>Google Classroom: zápis do triedy</vt:lpstr>
      <vt:lpstr>Classroom: vzhľad okna</vt:lpstr>
      <vt:lpstr>Classroom: Karty</vt:lpstr>
      <vt:lpstr>Classroom: Karta Práce triedy</vt:lpstr>
      <vt:lpstr>Classroom: odovzdanie úlohy</vt:lpstr>
      <vt:lpstr>Karta Práce triedy</vt:lpstr>
      <vt:lpstr>Classroom: odovzdanie úlohy</vt:lpstr>
      <vt:lpstr>Classroom: odovzdanie úlohy</vt:lpstr>
      <vt:lpstr>Classroom: odovzdanie úlohy</vt:lpstr>
      <vt:lpstr>Classroom: zrušenie odovzdania úlohy</vt:lpstr>
      <vt:lpstr>Tipy na zjednodušenie odovzdávania</vt:lpstr>
      <vt:lpstr>Google Meet</vt:lpstr>
      <vt:lpstr>Google Meet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Classroom Google Meet</dc:title>
  <dc:creator>Erik Klein</dc:creator>
  <cp:lastModifiedBy>Erik Klein</cp:lastModifiedBy>
  <cp:revision>59</cp:revision>
  <dcterms:created xsi:type="dcterms:W3CDTF">2021-09-10T10:51:30Z</dcterms:created>
  <dcterms:modified xsi:type="dcterms:W3CDTF">2021-09-14T06:16:13Z</dcterms:modified>
</cp:coreProperties>
</file>